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6" r:id="rId2"/>
    <p:sldId id="259" r:id="rId3"/>
    <p:sldId id="286" r:id="rId4"/>
    <p:sldId id="285" r:id="rId5"/>
    <p:sldId id="257" r:id="rId6"/>
    <p:sldId id="283" r:id="rId7"/>
    <p:sldId id="279" r:id="rId8"/>
    <p:sldId id="264" r:id="rId9"/>
    <p:sldId id="280" r:id="rId10"/>
    <p:sldId id="281" r:id="rId11"/>
    <p:sldId id="284" r:id="rId1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F1B7114-7D9D-4271-BB66-24E0FDE70917}">
          <p14:sldIdLst>
            <p14:sldId id="256"/>
            <p14:sldId id="259"/>
            <p14:sldId id="286"/>
            <p14:sldId id="285"/>
            <p14:sldId id="257"/>
            <p14:sldId id="283"/>
            <p14:sldId id="279"/>
            <p14:sldId id="264"/>
            <p14:sldId id="280"/>
            <p14:sldId id="281"/>
            <p14:sldId id="284"/>
          </p14:sldIdLst>
        </p14:section>
        <p14:section name="RECURSOS" id="{065484CB-A299-47FE-9949-CBF153EDBF4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RNANDEZ, JUAN, Vodafone Spain" initials="HJVS" lastIdx="2" clrIdx="0">
    <p:extLst>
      <p:ext uri="{19B8F6BF-5375-455C-9EA6-DF929625EA0E}">
        <p15:presenceInfo xmlns:p15="http://schemas.microsoft.com/office/powerpoint/2012/main" userId="HERNANDEZ, JUAN, Vodafone Spa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82A"/>
    <a:srgbClr val="F0F0EF"/>
    <a:srgbClr val="97999B"/>
    <a:srgbClr val="E1E1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69" autoAdjust="0"/>
    <p:restoredTop sz="95995" autoAdjust="0"/>
  </p:normalViewPr>
  <p:slideViewPr>
    <p:cSldViewPr snapToGrid="0">
      <p:cViewPr varScale="1">
        <p:scale>
          <a:sx n="94" d="100"/>
          <a:sy n="94" d="100"/>
        </p:scale>
        <p:origin x="54" y="20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9" d="100"/>
          <a:sy n="79" d="100"/>
        </p:scale>
        <p:origin x="2751"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E8833B7E-6E9C-48DB-BDB6-9DEB471C44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1CE7B7A3-8633-42E6-AC7A-2705722D96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FA2E65-46B9-437A-B020-E11153DE04F3}" type="datetimeFigureOut">
              <a:rPr lang="es-ES" smtClean="0"/>
              <a:t>16/05/2021</a:t>
            </a:fld>
            <a:endParaRPr lang="es-ES"/>
          </a:p>
        </p:txBody>
      </p:sp>
      <p:sp>
        <p:nvSpPr>
          <p:cNvPr id="5" name="Marcador de número de diapositiva 4">
            <a:extLst>
              <a:ext uri="{FF2B5EF4-FFF2-40B4-BE49-F238E27FC236}">
                <a16:creationId xmlns:a16="http://schemas.microsoft.com/office/drawing/2014/main" id="{CDFA0221-6852-4201-AC9C-D194F05FD6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38BC7D-F88B-4675-A373-F7C6514E668F}" type="slidenum">
              <a:rPr lang="es-ES" smtClean="0"/>
              <a:t>‹Nº›</a:t>
            </a:fld>
            <a:endParaRPr lang="es-ES"/>
          </a:p>
        </p:txBody>
      </p:sp>
    </p:spTree>
    <p:extLst>
      <p:ext uri="{BB962C8B-B14F-4D97-AF65-F5344CB8AC3E}">
        <p14:creationId xmlns:p14="http://schemas.microsoft.com/office/powerpoint/2010/main" val="311620247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029789-74CA-4F8F-9651-C327989BC5D2}" type="datetimeFigureOut">
              <a:rPr lang="es-ES" smtClean="0"/>
              <a:t>16/05/2021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62C224-3235-4E73-8AFB-C15BCC70210C}" type="slidenum">
              <a:rPr lang="es-ES" smtClean="0"/>
              <a:t>‹Nº›</a:t>
            </a:fld>
            <a:endParaRPr lang="es-ES"/>
          </a:p>
        </p:txBody>
      </p:sp>
    </p:spTree>
    <p:extLst>
      <p:ext uri="{BB962C8B-B14F-4D97-AF65-F5344CB8AC3E}">
        <p14:creationId xmlns:p14="http://schemas.microsoft.com/office/powerpoint/2010/main" val="322972376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583E773-7C4B-4260-8A45-886C6E4C8EB6}" type="slidenum">
              <a:rPr lang="es-ES" smtClean="0"/>
              <a:t>5</a:t>
            </a:fld>
            <a:endParaRPr lang="es-ES" dirty="0"/>
          </a:p>
        </p:txBody>
      </p:sp>
    </p:spTree>
    <p:extLst>
      <p:ext uri="{BB962C8B-B14F-4D97-AF65-F5344CB8AC3E}">
        <p14:creationId xmlns:p14="http://schemas.microsoft.com/office/powerpoint/2010/main" val="963218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C00E98C6-BD02-41B1-A950-A46DFF6AD4A6}"/>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3177802A-8885-4FC2-AC83-D0C392414A55}"/>
              </a:ext>
            </a:extLst>
          </p:cNvPr>
          <p:cNvSpPr>
            <a:spLocks noGrp="1"/>
          </p:cNvSpPr>
          <p:nvPr>
            <p:ph type="ctrTitle"/>
          </p:nvPr>
        </p:nvSpPr>
        <p:spPr>
          <a:xfrm>
            <a:off x="592345" y="2364566"/>
            <a:ext cx="10075655" cy="1655762"/>
          </a:xfrm>
        </p:spPr>
        <p:txBody>
          <a:bodyPr anchor="t">
            <a:noAutofit/>
          </a:bodyPr>
          <a:lstStyle>
            <a:lvl1pPr algn="l">
              <a:lnSpc>
                <a:spcPct val="90000"/>
              </a:lnSpc>
              <a:defRPr sz="5400">
                <a:solidFill>
                  <a:schemeClr val="bg1"/>
                </a:solidFill>
              </a:defRPr>
            </a:lvl1pPr>
          </a:lstStyle>
          <a:p>
            <a:r>
              <a:rPr lang="es-ES" dirty="0"/>
              <a:t>Haga clic para modificar el estilo de título del patrón</a:t>
            </a:r>
          </a:p>
        </p:txBody>
      </p:sp>
      <p:sp>
        <p:nvSpPr>
          <p:cNvPr id="3" name="Subtítulo 2">
            <a:extLst>
              <a:ext uri="{FF2B5EF4-FFF2-40B4-BE49-F238E27FC236}">
                <a16:creationId xmlns:a16="http://schemas.microsoft.com/office/drawing/2014/main" id="{2EAE7393-1AB4-457A-9DB8-407FFF183D9D}"/>
              </a:ext>
            </a:extLst>
          </p:cNvPr>
          <p:cNvSpPr>
            <a:spLocks noGrp="1"/>
          </p:cNvSpPr>
          <p:nvPr>
            <p:ph type="subTitle" idx="1"/>
          </p:nvPr>
        </p:nvSpPr>
        <p:spPr>
          <a:xfrm>
            <a:off x="578069" y="3992309"/>
            <a:ext cx="10089930" cy="369485"/>
          </a:xfrm>
        </p:spPr>
        <p:txBody>
          <a:bodyPr>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p>
        </p:txBody>
      </p:sp>
      <p:grpSp>
        <p:nvGrpSpPr>
          <p:cNvPr id="30" name="Group 4">
            <a:extLst>
              <a:ext uri="{FF2B5EF4-FFF2-40B4-BE49-F238E27FC236}">
                <a16:creationId xmlns:a16="http://schemas.microsoft.com/office/drawing/2014/main" id="{4FCD2FAD-46B9-43D6-9F94-FB02DF3C6287}"/>
              </a:ext>
            </a:extLst>
          </p:cNvPr>
          <p:cNvGrpSpPr>
            <a:grpSpLocks noChangeAspect="1"/>
          </p:cNvGrpSpPr>
          <p:nvPr userDrawn="1"/>
        </p:nvGrpSpPr>
        <p:grpSpPr bwMode="auto">
          <a:xfrm>
            <a:off x="684196" y="661237"/>
            <a:ext cx="2462780" cy="519493"/>
            <a:chOff x="0" y="1350"/>
            <a:chExt cx="7680" cy="1620"/>
          </a:xfrm>
          <a:solidFill>
            <a:schemeClr val="bg1"/>
          </a:solidFill>
        </p:grpSpPr>
        <p:sp>
          <p:nvSpPr>
            <p:cNvPr id="31" name="Freeform 5">
              <a:extLst>
                <a:ext uri="{FF2B5EF4-FFF2-40B4-BE49-F238E27FC236}">
                  <a16:creationId xmlns:a16="http://schemas.microsoft.com/office/drawing/2014/main" id="{8CB60D47-5952-428C-AB41-0D5AE0E3DEB4}"/>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2" name="Freeform 6">
              <a:extLst>
                <a:ext uri="{FF2B5EF4-FFF2-40B4-BE49-F238E27FC236}">
                  <a16:creationId xmlns:a16="http://schemas.microsoft.com/office/drawing/2014/main" id="{AF157530-AF2C-4650-B37A-B91CF486497D}"/>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3" name="Freeform 7">
              <a:extLst>
                <a:ext uri="{FF2B5EF4-FFF2-40B4-BE49-F238E27FC236}">
                  <a16:creationId xmlns:a16="http://schemas.microsoft.com/office/drawing/2014/main" id="{0C76BB7B-057E-48A1-B54B-E9C30A636127}"/>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4" name="Freeform 8">
              <a:extLst>
                <a:ext uri="{FF2B5EF4-FFF2-40B4-BE49-F238E27FC236}">
                  <a16:creationId xmlns:a16="http://schemas.microsoft.com/office/drawing/2014/main" id="{CEF8E49F-EEEA-40BC-934C-DF57B4B6DB6B}"/>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5" name="Freeform 9">
              <a:extLst>
                <a:ext uri="{FF2B5EF4-FFF2-40B4-BE49-F238E27FC236}">
                  <a16:creationId xmlns:a16="http://schemas.microsoft.com/office/drawing/2014/main" id="{896D1CCC-7ABF-4F94-9252-35A12468D270}"/>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6" name="Freeform 10">
              <a:extLst>
                <a:ext uri="{FF2B5EF4-FFF2-40B4-BE49-F238E27FC236}">
                  <a16:creationId xmlns:a16="http://schemas.microsoft.com/office/drawing/2014/main" id="{3BA70EDF-2297-4B3F-920A-BDB6A82C060A}"/>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7" name="Freeform 11">
              <a:extLst>
                <a:ext uri="{FF2B5EF4-FFF2-40B4-BE49-F238E27FC236}">
                  <a16:creationId xmlns:a16="http://schemas.microsoft.com/office/drawing/2014/main" id="{630D4942-E191-4E50-A4C5-5B9B4A222F74}"/>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8" name="Freeform 12">
              <a:extLst>
                <a:ext uri="{FF2B5EF4-FFF2-40B4-BE49-F238E27FC236}">
                  <a16:creationId xmlns:a16="http://schemas.microsoft.com/office/drawing/2014/main" id="{2052709F-3C61-496A-9B6B-8C3929F104C3}"/>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9" name="Freeform 13">
              <a:extLst>
                <a:ext uri="{FF2B5EF4-FFF2-40B4-BE49-F238E27FC236}">
                  <a16:creationId xmlns:a16="http://schemas.microsoft.com/office/drawing/2014/main" id="{2991B990-CFF3-4056-A1A6-818A02E68621}"/>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0" name="Freeform 14">
              <a:extLst>
                <a:ext uri="{FF2B5EF4-FFF2-40B4-BE49-F238E27FC236}">
                  <a16:creationId xmlns:a16="http://schemas.microsoft.com/office/drawing/2014/main" id="{6473086F-7E5A-4D32-8F4B-5F6A5F6C9554}"/>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1" name="Freeform 15">
              <a:extLst>
                <a:ext uri="{FF2B5EF4-FFF2-40B4-BE49-F238E27FC236}">
                  <a16:creationId xmlns:a16="http://schemas.microsoft.com/office/drawing/2014/main" id="{E59D4D9C-F2C8-441E-9DB4-D3C5D948C5EA}"/>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2" name="Freeform 16">
              <a:extLst>
                <a:ext uri="{FF2B5EF4-FFF2-40B4-BE49-F238E27FC236}">
                  <a16:creationId xmlns:a16="http://schemas.microsoft.com/office/drawing/2014/main" id="{469F18E3-756D-43C1-9FA5-A9BB2CDA0232}"/>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3" name="Freeform 17">
              <a:extLst>
                <a:ext uri="{FF2B5EF4-FFF2-40B4-BE49-F238E27FC236}">
                  <a16:creationId xmlns:a16="http://schemas.microsoft.com/office/drawing/2014/main" id="{9F662395-F140-4EDA-B4D7-3889932EBA6F}"/>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4" name="Freeform 18">
              <a:extLst>
                <a:ext uri="{FF2B5EF4-FFF2-40B4-BE49-F238E27FC236}">
                  <a16:creationId xmlns:a16="http://schemas.microsoft.com/office/drawing/2014/main" id="{5DED0274-6D6E-44BA-B7B2-D7390E110B8E}"/>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5" name="Freeform 19">
              <a:extLst>
                <a:ext uri="{FF2B5EF4-FFF2-40B4-BE49-F238E27FC236}">
                  <a16:creationId xmlns:a16="http://schemas.microsoft.com/office/drawing/2014/main" id="{E8B601CE-E012-4528-A6AF-3BB884AB099E}"/>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46" name="Rectángulo 45">
            <a:extLst>
              <a:ext uri="{FF2B5EF4-FFF2-40B4-BE49-F238E27FC236}">
                <a16:creationId xmlns:a16="http://schemas.microsoft.com/office/drawing/2014/main" id="{DAA223D3-767B-4580-9B4D-4ACE92B4E3EB}"/>
              </a:ext>
            </a:extLst>
          </p:cNvPr>
          <p:cNvSpPr/>
          <p:nvPr userDrawn="1"/>
        </p:nvSpPr>
        <p:spPr>
          <a:xfrm>
            <a:off x="12072027" y="676384"/>
            <a:ext cx="119974" cy="501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CuadroTexto 46">
            <a:extLst>
              <a:ext uri="{FF2B5EF4-FFF2-40B4-BE49-F238E27FC236}">
                <a16:creationId xmlns:a16="http://schemas.microsoft.com/office/drawing/2014/main" id="{717883B2-5573-4059-9BFA-8FE419B6F29A}"/>
              </a:ext>
            </a:extLst>
          </p:cNvPr>
          <p:cNvSpPr txBox="1"/>
          <p:nvPr userDrawn="1"/>
        </p:nvSpPr>
        <p:spPr>
          <a:xfrm>
            <a:off x="10834544" y="708121"/>
            <a:ext cx="1182930" cy="492443"/>
          </a:xfrm>
          <a:prstGeom prst="rect">
            <a:avLst/>
          </a:prstGeom>
          <a:noFill/>
        </p:spPr>
        <p:txBody>
          <a:bodyPr wrap="square" rtlCol="0">
            <a:spAutoFit/>
          </a:bodyPr>
          <a:lstStyle/>
          <a:p>
            <a:pPr algn="r"/>
            <a:r>
              <a:rPr lang="es-ES" sz="1300" spc="110" baseline="0" dirty="0" err="1">
                <a:solidFill>
                  <a:schemeClr val="bg1"/>
                </a:solidFill>
              </a:rPr>
              <a:t>We</a:t>
            </a:r>
            <a:r>
              <a:rPr lang="es-ES" sz="1300" spc="110" baseline="0" dirty="0">
                <a:solidFill>
                  <a:schemeClr val="bg1"/>
                </a:solidFill>
              </a:rPr>
              <a:t> </a:t>
            </a:r>
            <a:r>
              <a:rPr lang="es-ES" sz="1300" spc="110" baseline="0" dirty="0" err="1">
                <a:solidFill>
                  <a:schemeClr val="bg1"/>
                </a:solidFill>
              </a:rPr>
              <a:t>make</a:t>
            </a:r>
            <a:r>
              <a:rPr lang="es-ES" sz="1300" spc="110" baseline="0" dirty="0">
                <a:solidFill>
                  <a:schemeClr val="bg1"/>
                </a:solidFill>
              </a:rPr>
              <a:t> </a:t>
            </a:r>
            <a:br>
              <a:rPr lang="es-ES" sz="1300" spc="110" baseline="0" dirty="0">
                <a:solidFill>
                  <a:schemeClr val="bg1"/>
                </a:solidFill>
              </a:rPr>
            </a:br>
            <a:r>
              <a:rPr lang="es-ES" sz="1300" spc="110" baseline="0" dirty="0" err="1">
                <a:solidFill>
                  <a:schemeClr val="bg1"/>
                </a:solidFill>
              </a:rPr>
              <a:t>it</a:t>
            </a:r>
            <a:r>
              <a:rPr lang="es-ES" sz="1300" spc="110" baseline="0" dirty="0">
                <a:solidFill>
                  <a:schemeClr val="bg1"/>
                </a:solidFill>
              </a:rPr>
              <a:t> </a:t>
            </a:r>
            <a:r>
              <a:rPr lang="es-ES" sz="1300" spc="110" baseline="0" dirty="0" err="1">
                <a:solidFill>
                  <a:schemeClr val="bg1"/>
                </a:solidFill>
              </a:rPr>
              <a:t>happen</a:t>
            </a:r>
            <a:endParaRPr lang="es-ES" sz="1300" spc="110" baseline="0" dirty="0">
              <a:solidFill>
                <a:schemeClr val="bg1"/>
              </a:solidFill>
            </a:endParaRPr>
          </a:p>
        </p:txBody>
      </p:sp>
      <p:sp>
        <p:nvSpPr>
          <p:cNvPr id="49" name="Marcador de texto 48">
            <a:extLst>
              <a:ext uri="{FF2B5EF4-FFF2-40B4-BE49-F238E27FC236}">
                <a16:creationId xmlns:a16="http://schemas.microsoft.com/office/drawing/2014/main" id="{A59F5B26-8F05-4841-B598-5C86D1FB78D5}"/>
              </a:ext>
            </a:extLst>
          </p:cNvPr>
          <p:cNvSpPr>
            <a:spLocks noGrp="1"/>
          </p:cNvSpPr>
          <p:nvPr>
            <p:ph type="body" sz="quarter" idx="13"/>
          </p:nvPr>
        </p:nvSpPr>
        <p:spPr>
          <a:xfrm>
            <a:off x="578070" y="5060145"/>
            <a:ext cx="10089930" cy="365125"/>
          </a:xfrm>
        </p:spPr>
        <p:txBody>
          <a:bodyPr>
            <a:noAutofit/>
          </a:bodyPr>
          <a:lstStyle>
            <a:lvl1pPr marL="0" indent="0">
              <a:buFontTx/>
              <a:buNone/>
              <a:defRPr sz="1800">
                <a:solidFill>
                  <a:schemeClr val="bg1"/>
                </a:solidFill>
              </a:defRPr>
            </a:lvl1pPr>
            <a:lvl2pPr marL="457200" indent="0">
              <a:buNone/>
              <a:defRPr/>
            </a:lvl2pPr>
          </a:lstStyle>
          <a:p>
            <a:pPr lvl="0"/>
            <a:r>
              <a:rPr lang="es-ES" dirty="0"/>
              <a:t>Editar los estilos de texto del patrón</a:t>
            </a:r>
          </a:p>
        </p:txBody>
      </p:sp>
      <p:sp>
        <p:nvSpPr>
          <p:cNvPr id="7" name="CuadroTexto 6">
            <a:extLst>
              <a:ext uri="{FF2B5EF4-FFF2-40B4-BE49-F238E27FC236}">
                <a16:creationId xmlns:a16="http://schemas.microsoft.com/office/drawing/2014/main" id="{5CF1F1B9-0DF8-49D0-9F65-2C21208561D2}"/>
              </a:ext>
            </a:extLst>
          </p:cNvPr>
          <p:cNvSpPr txBox="1"/>
          <p:nvPr userDrawn="1"/>
        </p:nvSpPr>
        <p:spPr>
          <a:xfrm>
            <a:off x="609723" y="6169688"/>
            <a:ext cx="1038208" cy="353943"/>
          </a:xfrm>
          <a:prstGeom prst="rect">
            <a:avLst/>
          </a:prstGeom>
          <a:noFill/>
        </p:spPr>
        <p:txBody>
          <a:bodyPr wrap="square" rtlCol="0">
            <a:spAutoFit/>
          </a:bodyPr>
          <a:lstStyle/>
          <a:p>
            <a:r>
              <a:rPr lang="es-ES" sz="1700" dirty="0">
                <a:solidFill>
                  <a:schemeClr val="bg1"/>
                </a:solidFill>
              </a:rPr>
              <a:t>eae.es</a:t>
            </a:r>
          </a:p>
        </p:txBody>
      </p:sp>
    </p:spTree>
    <p:extLst>
      <p:ext uri="{BB962C8B-B14F-4D97-AF65-F5344CB8AC3E}">
        <p14:creationId xmlns:p14="http://schemas.microsoft.com/office/powerpoint/2010/main" val="558604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NTERIOR TEXTO Y 4 FO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5" y="812442"/>
            <a:ext cx="2779100"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3304347" y="914399"/>
            <a:ext cx="2728705" cy="3369954"/>
          </a:xfrm>
        </p:spPr>
        <p:txBody>
          <a:bodyPr>
            <a:normAutofit/>
          </a:bodyPr>
          <a:lstStyle>
            <a:lvl1pPr marL="0" indent="0" algn="ctr">
              <a:buFontTx/>
              <a:buNone/>
              <a:defRPr sz="1200"/>
            </a:lvl1pPr>
          </a:lstStyle>
          <a:p>
            <a:endParaRPr lang="es-ES" dirty="0"/>
          </a:p>
        </p:txBody>
      </p:sp>
      <p:sp>
        <p:nvSpPr>
          <p:cNvPr id="33" name="Rectángulo 32">
            <a:extLst>
              <a:ext uri="{FF2B5EF4-FFF2-40B4-BE49-F238E27FC236}">
                <a16:creationId xmlns:a16="http://schemas.microsoft.com/office/drawing/2014/main" id="{BFE38D3E-43C6-4674-832F-CD4525D6CF71}"/>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Marcador de texto 33">
            <a:extLst>
              <a:ext uri="{FF2B5EF4-FFF2-40B4-BE49-F238E27FC236}">
                <a16:creationId xmlns:a16="http://schemas.microsoft.com/office/drawing/2014/main" id="{85069A5B-7F06-4394-BF0D-097B0BA882B4}"/>
              </a:ext>
            </a:extLst>
          </p:cNvPr>
          <p:cNvSpPr>
            <a:spLocks noGrp="1"/>
          </p:cNvSpPr>
          <p:nvPr>
            <p:ph type="body" sz="quarter" idx="18" hasCustomPrompt="1"/>
          </p:nvPr>
        </p:nvSpPr>
        <p:spPr>
          <a:xfrm>
            <a:off x="3307381" y="4288711"/>
            <a:ext cx="2725671" cy="1911121"/>
          </a:xfrm>
          <a:solidFill>
            <a:srgbClr val="F0F0EF"/>
          </a:solidFill>
        </p:spPr>
        <p:txBody>
          <a:bodyPr lIns="288000" tIns="216000" rIns="288000" bIns="216000"/>
          <a:lstStyle>
            <a:lvl1pPr marL="0" indent="0" algn="l">
              <a:spcBef>
                <a:spcPts val="0"/>
              </a:spcBef>
              <a:spcAft>
                <a:spcPts val="600"/>
              </a:spcAft>
              <a:buFontTx/>
              <a:buNone/>
              <a:defRPr lang="es-ES" sz="2000" kern="1200" spc="70" baseline="0" dirty="0" smtClean="0">
                <a:solidFill>
                  <a:schemeClr val="tx1"/>
                </a:solidFill>
                <a:latin typeface="+mj-lt"/>
                <a:ea typeface="+mj-ea"/>
                <a:cs typeface="+mj-cs"/>
              </a:defRPr>
            </a:lvl1pPr>
            <a:lvl2pPr marL="0" indent="0" algn="l">
              <a:lnSpc>
                <a:spcPct val="100000"/>
              </a:lnSpc>
              <a:spcBef>
                <a:spcPts val="0"/>
              </a:spcBef>
              <a:buFontTx/>
              <a:buNone/>
              <a:defRPr sz="1200">
                <a:solidFill>
                  <a:schemeClr val="tx1"/>
                </a:solidFill>
              </a:defRPr>
            </a:lvl2pPr>
          </a:lstStyle>
          <a:p>
            <a:pPr lvl="0"/>
            <a:r>
              <a:rPr lang="es-ES" dirty="0"/>
              <a:t>1. Titular Foto</a:t>
            </a:r>
          </a:p>
          <a:p>
            <a:pPr lvl="1"/>
            <a:r>
              <a:rPr lang="es-ES" dirty="0"/>
              <a:t>Segundo nivel</a:t>
            </a:r>
          </a:p>
        </p:txBody>
      </p:sp>
      <p:sp>
        <p:nvSpPr>
          <p:cNvPr id="31" name="Marcador de posición de imagen 24">
            <a:extLst>
              <a:ext uri="{FF2B5EF4-FFF2-40B4-BE49-F238E27FC236}">
                <a16:creationId xmlns:a16="http://schemas.microsoft.com/office/drawing/2014/main" id="{206976CC-CD0E-4B33-BE5F-94D978124EA8}"/>
              </a:ext>
            </a:extLst>
          </p:cNvPr>
          <p:cNvSpPr>
            <a:spLocks noGrp="1"/>
          </p:cNvSpPr>
          <p:nvPr>
            <p:ph type="pic" sz="quarter" idx="19"/>
          </p:nvPr>
        </p:nvSpPr>
        <p:spPr>
          <a:xfrm>
            <a:off x="6101335" y="914399"/>
            <a:ext cx="2728705" cy="3369954"/>
          </a:xfrm>
        </p:spPr>
        <p:txBody>
          <a:bodyPr>
            <a:normAutofit/>
          </a:bodyPr>
          <a:lstStyle>
            <a:lvl1pPr marL="0" indent="0" algn="ctr">
              <a:buFontTx/>
              <a:buNone/>
              <a:defRPr sz="1200"/>
            </a:lvl1pPr>
          </a:lstStyle>
          <a:p>
            <a:endParaRPr lang="es-ES" dirty="0"/>
          </a:p>
        </p:txBody>
      </p:sp>
      <p:sp>
        <p:nvSpPr>
          <p:cNvPr id="32" name="Marcador de texto 33">
            <a:extLst>
              <a:ext uri="{FF2B5EF4-FFF2-40B4-BE49-F238E27FC236}">
                <a16:creationId xmlns:a16="http://schemas.microsoft.com/office/drawing/2014/main" id="{C1853E97-4C8B-47C0-8AEF-C8F15C3E5BE7}"/>
              </a:ext>
            </a:extLst>
          </p:cNvPr>
          <p:cNvSpPr>
            <a:spLocks noGrp="1"/>
          </p:cNvSpPr>
          <p:nvPr>
            <p:ph type="body" sz="quarter" idx="20" hasCustomPrompt="1"/>
          </p:nvPr>
        </p:nvSpPr>
        <p:spPr>
          <a:xfrm>
            <a:off x="6104369" y="4288711"/>
            <a:ext cx="2725671" cy="1911121"/>
          </a:xfrm>
          <a:solidFill>
            <a:srgbClr val="F0F0EF"/>
          </a:solidFill>
        </p:spPr>
        <p:txBody>
          <a:bodyPr lIns="288000" tIns="216000" rIns="288000" bIns="216000"/>
          <a:lstStyle>
            <a:lvl1pPr marL="0" indent="0" algn="l">
              <a:spcBef>
                <a:spcPts val="0"/>
              </a:spcBef>
              <a:spcAft>
                <a:spcPts val="600"/>
              </a:spcAft>
              <a:buFontTx/>
              <a:buNone/>
              <a:defRPr lang="es-ES" sz="2000" kern="1200" spc="70" baseline="0" dirty="0" smtClean="0">
                <a:solidFill>
                  <a:schemeClr val="tx1"/>
                </a:solidFill>
                <a:latin typeface="+mj-lt"/>
                <a:ea typeface="+mj-ea"/>
                <a:cs typeface="+mj-cs"/>
              </a:defRPr>
            </a:lvl1pPr>
            <a:lvl2pPr marL="0" indent="0" algn="l">
              <a:lnSpc>
                <a:spcPct val="100000"/>
              </a:lnSpc>
              <a:spcBef>
                <a:spcPts val="0"/>
              </a:spcBef>
              <a:buFontTx/>
              <a:buNone/>
              <a:defRPr sz="1200">
                <a:solidFill>
                  <a:schemeClr val="tx1"/>
                </a:solidFill>
              </a:defRPr>
            </a:lvl2pPr>
          </a:lstStyle>
          <a:p>
            <a:pPr lvl="0"/>
            <a:r>
              <a:rPr lang="es-ES" dirty="0"/>
              <a:t>1. Titular Foto</a:t>
            </a:r>
          </a:p>
          <a:p>
            <a:pPr lvl="1"/>
            <a:r>
              <a:rPr lang="es-ES" dirty="0"/>
              <a:t>Segundo nivel</a:t>
            </a:r>
          </a:p>
        </p:txBody>
      </p:sp>
      <p:sp>
        <p:nvSpPr>
          <p:cNvPr id="39" name="Marcador de posición de imagen 24">
            <a:extLst>
              <a:ext uri="{FF2B5EF4-FFF2-40B4-BE49-F238E27FC236}">
                <a16:creationId xmlns:a16="http://schemas.microsoft.com/office/drawing/2014/main" id="{626690C8-C647-4FFD-8386-68C144E05FA4}"/>
              </a:ext>
            </a:extLst>
          </p:cNvPr>
          <p:cNvSpPr>
            <a:spLocks noGrp="1"/>
          </p:cNvSpPr>
          <p:nvPr>
            <p:ph type="pic" sz="quarter" idx="21"/>
          </p:nvPr>
        </p:nvSpPr>
        <p:spPr>
          <a:xfrm>
            <a:off x="8898323" y="914399"/>
            <a:ext cx="2728705" cy="3369954"/>
          </a:xfrm>
        </p:spPr>
        <p:txBody>
          <a:bodyPr>
            <a:normAutofit/>
          </a:bodyPr>
          <a:lstStyle>
            <a:lvl1pPr marL="0" indent="0" algn="ctr">
              <a:buFontTx/>
              <a:buNone/>
              <a:defRPr sz="1200"/>
            </a:lvl1pPr>
          </a:lstStyle>
          <a:p>
            <a:endParaRPr lang="es-ES" dirty="0"/>
          </a:p>
        </p:txBody>
      </p:sp>
      <p:sp>
        <p:nvSpPr>
          <p:cNvPr id="40" name="Marcador de texto 33">
            <a:extLst>
              <a:ext uri="{FF2B5EF4-FFF2-40B4-BE49-F238E27FC236}">
                <a16:creationId xmlns:a16="http://schemas.microsoft.com/office/drawing/2014/main" id="{BB844BB9-80C9-40A0-9B22-C38FA8C6A6D3}"/>
              </a:ext>
            </a:extLst>
          </p:cNvPr>
          <p:cNvSpPr>
            <a:spLocks noGrp="1"/>
          </p:cNvSpPr>
          <p:nvPr>
            <p:ph type="body" sz="quarter" idx="22" hasCustomPrompt="1"/>
          </p:nvPr>
        </p:nvSpPr>
        <p:spPr>
          <a:xfrm>
            <a:off x="8901357" y="4288711"/>
            <a:ext cx="2725671" cy="1911121"/>
          </a:xfrm>
          <a:solidFill>
            <a:srgbClr val="F0F0EF"/>
          </a:solidFill>
        </p:spPr>
        <p:txBody>
          <a:bodyPr lIns="288000" tIns="216000" rIns="288000" bIns="216000"/>
          <a:lstStyle>
            <a:lvl1pPr marL="0" indent="0" algn="l">
              <a:spcBef>
                <a:spcPts val="0"/>
              </a:spcBef>
              <a:spcAft>
                <a:spcPts val="600"/>
              </a:spcAft>
              <a:buFontTx/>
              <a:buNone/>
              <a:defRPr lang="es-ES" sz="2000" kern="1200" spc="70" baseline="0" dirty="0" smtClean="0">
                <a:solidFill>
                  <a:schemeClr val="tx1"/>
                </a:solidFill>
                <a:latin typeface="+mj-lt"/>
                <a:ea typeface="+mj-ea"/>
                <a:cs typeface="+mj-cs"/>
              </a:defRPr>
            </a:lvl1pPr>
            <a:lvl2pPr marL="0" indent="0" algn="l">
              <a:lnSpc>
                <a:spcPct val="100000"/>
              </a:lnSpc>
              <a:spcBef>
                <a:spcPts val="0"/>
              </a:spcBef>
              <a:buFontTx/>
              <a:buNone/>
              <a:defRPr sz="1200">
                <a:solidFill>
                  <a:schemeClr val="tx1"/>
                </a:solidFill>
              </a:defRPr>
            </a:lvl2pPr>
          </a:lstStyle>
          <a:p>
            <a:pPr lvl="0"/>
            <a:r>
              <a:rPr lang="es-ES" dirty="0"/>
              <a:t>1. Titular Foto</a:t>
            </a:r>
          </a:p>
          <a:p>
            <a:pPr lvl="1"/>
            <a:r>
              <a:rPr lang="es-ES" dirty="0"/>
              <a:t>Segundo nivel</a:t>
            </a:r>
          </a:p>
        </p:txBody>
      </p:sp>
      <p:sp>
        <p:nvSpPr>
          <p:cNvPr id="34" name="Marcador de texto 39">
            <a:extLst>
              <a:ext uri="{FF2B5EF4-FFF2-40B4-BE49-F238E27FC236}">
                <a16:creationId xmlns:a16="http://schemas.microsoft.com/office/drawing/2014/main" id="{6EB11B23-C1EF-4EA2-AF98-0E33B1EE6C20}"/>
              </a:ext>
            </a:extLst>
          </p:cNvPr>
          <p:cNvSpPr>
            <a:spLocks noGrp="1"/>
          </p:cNvSpPr>
          <p:nvPr>
            <p:ph type="body" sz="quarter" idx="23"/>
          </p:nvPr>
        </p:nvSpPr>
        <p:spPr>
          <a:xfrm>
            <a:off x="395063" y="1683725"/>
            <a:ext cx="2764202"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29" name="Rectángulo 28">
            <a:extLst>
              <a:ext uri="{FF2B5EF4-FFF2-40B4-BE49-F238E27FC236}">
                <a16:creationId xmlns:a16="http://schemas.microsoft.com/office/drawing/2014/main" id="{557A0DE0-62A4-C044-90A6-61DCBC23D52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ángulo 29">
            <a:extLst>
              <a:ext uri="{FF2B5EF4-FFF2-40B4-BE49-F238E27FC236}">
                <a16:creationId xmlns:a16="http://schemas.microsoft.com/office/drawing/2014/main" id="{44BE81B9-BADB-1D42-840B-2281F3BFC791}"/>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2319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O 3 PUNTOS">
    <p:spTree>
      <p:nvGrpSpPr>
        <p:cNvPr id="1" name=""/>
        <p:cNvGrpSpPr/>
        <p:nvPr/>
      </p:nvGrpSpPr>
      <p:grpSpPr>
        <a:xfrm>
          <a:off x="0" y="0"/>
          <a:ext cx="0" cy="0"/>
          <a:chOff x="0" y="0"/>
          <a:chExt cx="0" cy="0"/>
        </a:xfrm>
      </p:grpSpPr>
      <p:sp>
        <p:nvSpPr>
          <p:cNvPr id="35" name="Rectángulo 34">
            <a:extLst>
              <a:ext uri="{FF2B5EF4-FFF2-40B4-BE49-F238E27FC236}">
                <a16:creationId xmlns:a16="http://schemas.microsoft.com/office/drawing/2014/main" id="{AD9C6370-8D93-4036-B44D-724728AE0573}"/>
              </a:ext>
            </a:extLst>
          </p:cNvPr>
          <p:cNvSpPr/>
          <p:nvPr userDrawn="1"/>
        </p:nvSpPr>
        <p:spPr>
          <a:xfrm>
            <a:off x="5222569" y="906308"/>
            <a:ext cx="6527066" cy="1780248"/>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C4F825AF-28ED-4F9D-AB6F-81A143126D0F}"/>
              </a:ext>
            </a:extLst>
          </p:cNvPr>
          <p:cNvSpPr/>
          <p:nvPr userDrawn="1"/>
        </p:nvSpPr>
        <p:spPr>
          <a:xfrm>
            <a:off x="4256411" y="906308"/>
            <a:ext cx="979823" cy="1780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36" name="Marcador de texto 35">
            <a:extLst>
              <a:ext uri="{FF2B5EF4-FFF2-40B4-BE49-F238E27FC236}">
                <a16:creationId xmlns:a16="http://schemas.microsoft.com/office/drawing/2014/main" id="{A6FCC31B-0AE1-4146-BF18-8739859AA77D}"/>
              </a:ext>
            </a:extLst>
          </p:cNvPr>
          <p:cNvSpPr>
            <a:spLocks noGrp="1"/>
          </p:cNvSpPr>
          <p:nvPr>
            <p:ph type="body" sz="quarter" idx="13" hasCustomPrompt="1"/>
          </p:nvPr>
        </p:nvSpPr>
        <p:spPr>
          <a:xfrm>
            <a:off x="4349027" y="1249606"/>
            <a:ext cx="752926" cy="1140752"/>
          </a:xfrm>
        </p:spPr>
        <p:txBody>
          <a:bodyPr anchor="ctr">
            <a:noAutofit/>
          </a:bodyPr>
          <a:lstStyle>
            <a:lvl1pPr marL="0" indent="0" algn="ctr">
              <a:buFontTx/>
              <a:buNone/>
              <a:defRPr sz="6000">
                <a:solidFill>
                  <a:schemeClr val="bg1"/>
                </a:solidFill>
              </a:defRPr>
            </a:lvl1pPr>
            <a:lvl5pPr>
              <a:defRPr/>
            </a:lvl5pPr>
          </a:lstStyle>
          <a:p>
            <a:pPr lvl="0"/>
            <a:r>
              <a:rPr lang="es-ES" dirty="0"/>
              <a:t>0</a:t>
            </a:r>
          </a:p>
        </p:txBody>
      </p:sp>
      <p:sp>
        <p:nvSpPr>
          <p:cNvPr id="40" name="Marcador de texto 39">
            <a:extLst>
              <a:ext uri="{FF2B5EF4-FFF2-40B4-BE49-F238E27FC236}">
                <a16:creationId xmlns:a16="http://schemas.microsoft.com/office/drawing/2014/main" id="{69CABE84-AA2B-498A-A19D-F0F6D08236AB}"/>
              </a:ext>
            </a:extLst>
          </p:cNvPr>
          <p:cNvSpPr>
            <a:spLocks noGrp="1"/>
          </p:cNvSpPr>
          <p:nvPr>
            <p:ph type="body" sz="quarter" idx="16"/>
          </p:nvPr>
        </p:nvSpPr>
        <p:spPr>
          <a:xfrm>
            <a:off x="5618527" y="1264627"/>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30" name="Rectángulo 29">
            <a:extLst>
              <a:ext uri="{FF2B5EF4-FFF2-40B4-BE49-F238E27FC236}">
                <a16:creationId xmlns:a16="http://schemas.microsoft.com/office/drawing/2014/main" id="{757E1141-04B1-4B22-8047-5BEF14EF6BEA}"/>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42">
            <a:extLst>
              <a:ext uri="{FF2B5EF4-FFF2-40B4-BE49-F238E27FC236}">
                <a16:creationId xmlns:a16="http://schemas.microsoft.com/office/drawing/2014/main" id="{7FBD128E-23E0-4FF5-B035-E78FB2C11861}"/>
              </a:ext>
            </a:extLst>
          </p:cNvPr>
          <p:cNvSpPr/>
          <p:nvPr userDrawn="1"/>
        </p:nvSpPr>
        <p:spPr>
          <a:xfrm>
            <a:off x="5222569" y="2709228"/>
            <a:ext cx="6527066" cy="1780248"/>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22A9361C-0E83-46A7-8522-43EF7571FFC8}"/>
              </a:ext>
            </a:extLst>
          </p:cNvPr>
          <p:cNvSpPr/>
          <p:nvPr userDrawn="1"/>
        </p:nvSpPr>
        <p:spPr>
          <a:xfrm>
            <a:off x="4256411" y="2709228"/>
            <a:ext cx="979823" cy="1780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Marcador de texto 35">
            <a:extLst>
              <a:ext uri="{FF2B5EF4-FFF2-40B4-BE49-F238E27FC236}">
                <a16:creationId xmlns:a16="http://schemas.microsoft.com/office/drawing/2014/main" id="{F5B71259-9AD8-4E45-8858-46C037934133}"/>
              </a:ext>
            </a:extLst>
          </p:cNvPr>
          <p:cNvSpPr>
            <a:spLocks noGrp="1"/>
          </p:cNvSpPr>
          <p:nvPr>
            <p:ph type="body" sz="quarter" idx="17" hasCustomPrompt="1"/>
          </p:nvPr>
        </p:nvSpPr>
        <p:spPr>
          <a:xfrm>
            <a:off x="4349027" y="3052526"/>
            <a:ext cx="752926" cy="1140752"/>
          </a:xfrm>
        </p:spPr>
        <p:txBody>
          <a:bodyPr anchor="ctr">
            <a:noAutofit/>
          </a:bodyPr>
          <a:lstStyle>
            <a:lvl1pPr marL="0" indent="0" algn="ctr">
              <a:buFontTx/>
              <a:buNone/>
              <a:defRPr sz="6000">
                <a:solidFill>
                  <a:schemeClr val="bg1"/>
                </a:solidFill>
              </a:defRPr>
            </a:lvl1pPr>
            <a:lvl5pPr>
              <a:defRPr/>
            </a:lvl5pPr>
          </a:lstStyle>
          <a:p>
            <a:pPr lvl="0"/>
            <a:r>
              <a:rPr lang="es-ES" dirty="0"/>
              <a:t>0</a:t>
            </a:r>
          </a:p>
        </p:txBody>
      </p:sp>
      <p:sp>
        <p:nvSpPr>
          <p:cNvPr id="46" name="Marcador de texto 39">
            <a:extLst>
              <a:ext uri="{FF2B5EF4-FFF2-40B4-BE49-F238E27FC236}">
                <a16:creationId xmlns:a16="http://schemas.microsoft.com/office/drawing/2014/main" id="{2BBE8BA2-6065-4C1E-87D6-348EDD13D407}"/>
              </a:ext>
            </a:extLst>
          </p:cNvPr>
          <p:cNvSpPr>
            <a:spLocks noGrp="1"/>
          </p:cNvSpPr>
          <p:nvPr>
            <p:ph type="body" sz="quarter" idx="18"/>
          </p:nvPr>
        </p:nvSpPr>
        <p:spPr>
          <a:xfrm>
            <a:off x="5618527" y="3067547"/>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47" name="Rectángulo 46">
            <a:extLst>
              <a:ext uri="{FF2B5EF4-FFF2-40B4-BE49-F238E27FC236}">
                <a16:creationId xmlns:a16="http://schemas.microsoft.com/office/drawing/2014/main" id="{67EE916B-5789-4A99-947E-6460B9ACE039}"/>
              </a:ext>
            </a:extLst>
          </p:cNvPr>
          <p:cNvSpPr/>
          <p:nvPr userDrawn="1"/>
        </p:nvSpPr>
        <p:spPr>
          <a:xfrm>
            <a:off x="5222569" y="4512148"/>
            <a:ext cx="6527066" cy="1780248"/>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47">
            <a:extLst>
              <a:ext uri="{FF2B5EF4-FFF2-40B4-BE49-F238E27FC236}">
                <a16:creationId xmlns:a16="http://schemas.microsoft.com/office/drawing/2014/main" id="{1F482A13-B36E-479B-8225-BBBD2F936FD1}"/>
              </a:ext>
            </a:extLst>
          </p:cNvPr>
          <p:cNvSpPr/>
          <p:nvPr userDrawn="1"/>
        </p:nvSpPr>
        <p:spPr>
          <a:xfrm>
            <a:off x="4256411" y="4512148"/>
            <a:ext cx="979823" cy="1780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Marcador de texto 35">
            <a:extLst>
              <a:ext uri="{FF2B5EF4-FFF2-40B4-BE49-F238E27FC236}">
                <a16:creationId xmlns:a16="http://schemas.microsoft.com/office/drawing/2014/main" id="{A2EE6353-C396-40F6-A82A-5DE461B6B5FF}"/>
              </a:ext>
            </a:extLst>
          </p:cNvPr>
          <p:cNvSpPr>
            <a:spLocks noGrp="1"/>
          </p:cNvSpPr>
          <p:nvPr>
            <p:ph type="body" sz="quarter" idx="19" hasCustomPrompt="1"/>
          </p:nvPr>
        </p:nvSpPr>
        <p:spPr>
          <a:xfrm>
            <a:off x="4349027" y="4855446"/>
            <a:ext cx="752926" cy="1140752"/>
          </a:xfrm>
        </p:spPr>
        <p:txBody>
          <a:bodyPr anchor="ctr">
            <a:noAutofit/>
          </a:bodyPr>
          <a:lstStyle>
            <a:lvl1pPr marL="0" indent="0" algn="ctr">
              <a:buFontTx/>
              <a:buNone/>
              <a:defRPr sz="6000">
                <a:solidFill>
                  <a:schemeClr val="bg1"/>
                </a:solidFill>
              </a:defRPr>
            </a:lvl1pPr>
            <a:lvl5pPr>
              <a:defRPr/>
            </a:lvl5pPr>
          </a:lstStyle>
          <a:p>
            <a:pPr lvl="0"/>
            <a:r>
              <a:rPr lang="es-ES" dirty="0"/>
              <a:t>0</a:t>
            </a:r>
          </a:p>
        </p:txBody>
      </p:sp>
      <p:sp>
        <p:nvSpPr>
          <p:cNvPr id="50" name="Marcador de texto 39">
            <a:extLst>
              <a:ext uri="{FF2B5EF4-FFF2-40B4-BE49-F238E27FC236}">
                <a16:creationId xmlns:a16="http://schemas.microsoft.com/office/drawing/2014/main" id="{4DD93F9F-1467-474B-AE5D-7626DE9088E2}"/>
              </a:ext>
            </a:extLst>
          </p:cNvPr>
          <p:cNvSpPr>
            <a:spLocks noGrp="1"/>
          </p:cNvSpPr>
          <p:nvPr>
            <p:ph type="body" sz="quarter" idx="20"/>
          </p:nvPr>
        </p:nvSpPr>
        <p:spPr>
          <a:xfrm>
            <a:off x="5618527" y="4870467"/>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51" name="Marcador de texto 39">
            <a:extLst>
              <a:ext uri="{FF2B5EF4-FFF2-40B4-BE49-F238E27FC236}">
                <a16:creationId xmlns:a16="http://schemas.microsoft.com/office/drawing/2014/main" id="{BAD8D931-9A1C-4BEA-9549-58535105DF22}"/>
              </a:ext>
            </a:extLst>
          </p:cNvPr>
          <p:cNvSpPr>
            <a:spLocks noGrp="1"/>
          </p:cNvSpPr>
          <p:nvPr>
            <p:ph type="body" sz="quarter" idx="23"/>
          </p:nvPr>
        </p:nvSpPr>
        <p:spPr>
          <a:xfrm>
            <a:off x="395063" y="1683725"/>
            <a:ext cx="3579520"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7" name="Rectángulo 36">
            <a:extLst>
              <a:ext uri="{FF2B5EF4-FFF2-40B4-BE49-F238E27FC236}">
                <a16:creationId xmlns:a16="http://schemas.microsoft.com/office/drawing/2014/main" id="{0F865C87-E6FC-DB42-8983-3075E699BE3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29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 2 PUNTOS">
    <p:spTree>
      <p:nvGrpSpPr>
        <p:cNvPr id="1" name=""/>
        <p:cNvGrpSpPr/>
        <p:nvPr/>
      </p:nvGrpSpPr>
      <p:grpSpPr>
        <a:xfrm>
          <a:off x="0" y="0"/>
          <a:ext cx="0" cy="0"/>
          <a:chOff x="0" y="0"/>
          <a:chExt cx="0" cy="0"/>
        </a:xfrm>
      </p:grpSpPr>
      <p:sp>
        <p:nvSpPr>
          <p:cNvPr id="34" name="Rectángulo 33">
            <a:extLst>
              <a:ext uri="{FF2B5EF4-FFF2-40B4-BE49-F238E27FC236}">
                <a16:creationId xmlns:a16="http://schemas.microsoft.com/office/drawing/2014/main" id="{A265B80C-D18C-4D5B-AD74-67EE734EE9CC}"/>
              </a:ext>
            </a:extLst>
          </p:cNvPr>
          <p:cNvSpPr/>
          <p:nvPr userDrawn="1"/>
        </p:nvSpPr>
        <p:spPr>
          <a:xfrm>
            <a:off x="4256411" y="3552406"/>
            <a:ext cx="7493224" cy="2638097"/>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37" name="Marcador de texto 35">
            <a:extLst>
              <a:ext uri="{FF2B5EF4-FFF2-40B4-BE49-F238E27FC236}">
                <a16:creationId xmlns:a16="http://schemas.microsoft.com/office/drawing/2014/main" id="{F1C16858-5AE7-49BC-937C-4F449048954B}"/>
              </a:ext>
            </a:extLst>
          </p:cNvPr>
          <p:cNvSpPr>
            <a:spLocks noGrp="1"/>
          </p:cNvSpPr>
          <p:nvPr>
            <p:ph type="body" sz="quarter" idx="14" hasCustomPrompt="1"/>
          </p:nvPr>
        </p:nvSpPr>
        <p:spPr>
          <a:xfrm>
            <a:off x="4676830" y="3809993"/>
            <a:ext cx="752926" cy="1140752"/>
          </a:xfrm>
        </p:spPr>
        <p:txBody>
          <a:bodyPr>
            <a:noAutofit/>
          </a:bodyPr>
          <a:lstStyle>
            <a:lvl1pPr marL="0" indent="0" algn="l">
              <a:buFontTx/>
              <a:buNone/>
              <a:defRPr sz="8000">
                <a:solidFill>
                  <a:schemeClr val="accent1"/>
                </a:solidFill>
              </a:defRPr>
            </a:lvl1pPr>
            <a:lvl5pPr>
              <a:defRPr/>
            </a:lvl5pPr>
          </a:lstStyle>
          <a:p>
            <a:pPr lvl="0"/>
            <a:r>
              <a:rPr lang="es-ES" dirty="0"/>
              <a:t>0</a:t>
            </a:r>
          </a:p>
        </p:txBody>
      </p:sp>
      <p:sp>
        <p:nvSpPr>
          <p:cNvPr id="41" name="Marcador de texto 39">
            <a:extLst>
              <a:ext uri="{FF2B5EF4-FFF2-40B4-BE49-F238E27FC236}">
                <a16:creationId xmlns:a16="http://schemas.microsoft.com/office/drawing/2014/main" id="{8AA9D3FB-CDC9-4DA9-8366-2E8CA7B04087}"/>
              </a:ext>
            </a:extLst>
          </p:cNvPr>
          <p:cNvSpPr>
            <a:spLocks noGrp="1"/>
          </p:cNvSpPr>
          <p:nvPr>
            <p:ph type="body" sz="quarter" idx="17"/>
          </p:nvPr>
        </p:nvSpPr>
        <p:spPr>
          <a:xfrm>
            <a:off x="5618527" y="3892213"/>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35" name="Rectángulo 34">
            <a:extLst>
              <a:ext uri="{FF2B5EF4-FFF2-40B4-BE49-F238E27FC236}">
                <a16:creationId xmlns:a16="http://schemas.microsoft.com/office/drawing/2014/main" id="{2C623CD0-9ACB-4637-933E-A27287E5808A}"/>
              </a:ext>
            </a:extLst>
          </p:cNvPr>
          <p:cNvSpPr/>
          <p:nvPr userDrawn="1"/>
        </p:nvSpPr>
        <p:spPr>
          <a:xfrm>
            <a:off x="4256411" y="935420"/>
            <a:ext cx="7493224" cy="26169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Marcador de texto 35">
            <a:extLst>
              <a:ext uri="{FF2B5EF4-FFF2-40B4-BE49-F238E27FC236}">
                <a16:creationId xmlns:a16="http://schemas.microsoft.com/office/drawing/2014/main" id="{8E87947A-0C75-4101-BD85-D8964360F9FE}"/>
              </a:ext>
            </a:extLst>
          </p:cNvPr>
          <p:cNvSpPr>
            <a:spLocks noGrp="1"/>
          </p:cNvSpPr>
          <p:nvPr>
            <p:ph type="body" sz="quarter" idx="18" hasCustomPrompt="1"/>
          </p:nvPr>
        </p:nvSpPr>
        <p:spPr>
          <a:xfrm>
            <a:off x="4676830" y="1171896"/>
            <a:ext cx="752926" cy="1140752"/>
          </a:xfrm>
        </p:spPr>
        <p:txBody>
          <a:bodyPr>
            <a:noAutofit/>
          </a:bodyPr>
          <a:lstStyle>
            <a:lvl1pPr marL="0" indent="0" algn="l">
              <a:buFontTx/>
              <a:buNone/>
              <a:defRPr sz="8000">
                <a:solidFill>
                  <a:schemeClr val="accent1"/>
                </a:solidFill>
              </a:defRPr>
            </a:lvl1pPr>
            <a:lvl5pPr>
              <a:defRPr/>
            </a:lvl5pPr>
          </a:lstStyle>
          <a:p>
            <a:pPr lvl="0"/>
            <a:r>
              <a:rPr lang="es-ES" dirty="0"/>
              <a:t>0</a:t>
            </a:r>
          </a:p>
        </p:txBody>
      </p:sp>
      <p:sp>
        <p:nvSpPr>
          <p:cNvPr id="43" name="Marcador de texto 39">
            <a:extLst>
              <a:ext uri="{FF2B5EF4-FFF2-40B4-BE49-F238E27FC236}">
                <a16:creationId xmlns:a16="http://schemas.microsoft.com/office/drawing/2014/main" id="{B5E95E6A-FE22-4F6D-BBAA-803462069EE6}"/>
              </a:ext>
            </a:extLst>
          </p:cNvPr>
          <p:cNvSpPr>
            <a:spLocks noGrp="1"/>
          </p:cNvSpPr>
          <p:nvPr>
            <p:ph type="body" sz="quarter" idx="19"/>
          </p:nvPr>
        </p:nvSpPr>
        <p:spPr>
          <a:xfrm>
            <a:off x="5618527" y="1254116"/>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27" name="Rectángulo 26">
            <a:extLst>
              <a:ext uri="{FF2B5EF4-FFF2-40B4-BE49-F238E27FC236}">
                <a16:creationId xmlns:a16="http://schemas.microsoft.com/office/drawing/2014/main" id="{04C5303B-0389-4EE3-AF2A-C4C62DC2203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0EF53693-1331-364F-8228-9324822FBFC8}"/>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91007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EXTO 2 PUNTOS">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7" name="Rectángulo 26">
            <a:extLst>
              <a:ext uri="{FF2B5EF4-FFF2-40B4-BE49-F238E27FC236}">
                <a16:creationId xmlns:a16="http://schemas.microsoft.com/office/drawing/2014/main" id="{04C5303B-0389-4EE3-AF2A-C4C62DC2203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Título 1">
            <a:extLst>
              <a:ext uri="{FF2B5EF4-FFF2-40B4-BE49-F238E27FC236}">
                <a16:creationId xmlns:a16="http://schemas.microsoft.com/office/drawing/2014/main" id="{D7C2D46F-91C6-48E3-8EB8-8D5F18839530}"/>
              </a:ext>
            </a:extLst>
          </p:cNvPr>
          <p:cNvSpPr>
            <a:spLocks noGrp="1"/>
          </p:cNvSpPr>
          <p:nvPr>
            <p:ph type="title" hasCustomPrompt="1"/>
          </p:nvPr>
        </p:nvSpPr>
        <p:spPr>
          <a:xfrm>
            <a:off x="380164" y="812442"/>
            <a:ext cx="2757955" cy="640593"/>
          </a:xfrm>
        </p:spPr>
        <p:txBody>
          <a:bodyPr anchor="t">
            <a:noAutofit/>
          </a:bodyPr>
          <a:lstStyle>
            <a:lvl1pPr>
              <a:defRPr sz="2200">
                <a:solidFill>
                  <a:schemeClr val="accent1"/>
                </a:solidFill>
              </a:defRPr>
            </a:lvl1pPr>
          </a:lstStyle>
          <a:p>
            <a:r>
              <a:rPr lang="es-ES" dirty="0"/>
              <a:t>00.Titular en documento</a:t>
            </a:r>
          </a:p>
        </p:txBody>
      </p:sp>
      <p:sp>
        <p:nvSpPr>
          <p:cNvPr id="32" name="Marcador de texto 33">
            <a:extLst>
              <a:ext uri="{FF2B5EF4-FFF2-40B4-BE49-F238E27FC236}">
                <a16:creationId xmlns:a16="http://schemas.microsoft.com/office/drawing/2014/main" id="{CF1A0343-1D47-4DB5-8CDD-6958FB72F409}"/>
              </a:ext>
            </a:extLst>
          </p:cNvPr>
          <p:cNvSpPr>
            <a:spLocks noGrp="1"/>
          </p:cNvSpPr>
          <p:nvPr>
            <p:ph type="body" sz="quarter" idx="18" hasCustomPrompt="1"/>
          </p:nvPr>
        </p:nvSpPr>
        <p:spPr>
          <a:xfrm>
            <a:off x="3313355" y="903643"/>
            <a:ext cx="2719697" cy="5296190"/>
          </a:xfrm>
          <a:solidFill>
            <a:srgbClr val="F0F0EF"/>
          </a:solidFill>
        </p:spPr>
        <p:txBody>
          <a:bodyPr lIns="288000" tIns="2196000" rIns="288000" bIns="720000"/>
          <a:lstStyle>
            <a:lvl1pPr marL="0" indent="0" algn="ctr">
              <a:spcBef>
                <a:spcPts val="0"/>
              </a:spcBef>
              <a:spcAft>
                <a:spcPts val="3600"/>
              </a:spcAft>
              <a:buFontTx/>
              <a:buNone/>
              <a:defRPr lang="es-ES" sz="2000" kern="1200" spc="70" baseline="0" dirty="0" smtClean="0">
                <a:solidFill>
                  <a:schemeClr val="tx1"/>
                </a:solidFill>
                <a:latin typeface="+mj-lt"/>
                <a:ea typeface="+mj-ea"/>
                <a:cs typeface="+mj-cs"/>
              </a:defRPr>
            </a:lvl1pPr>
            <a:lvl2pPr marL="0" indent="0" algn="ctr">
              <a:lnSpc>
                <a:spcPct val="100000"/>
              </a:lnSpc>
              <a:spcBef>
                <a:spcPts val="0"/>
              </a:spcBef>
              <a:buFontTx/>
              <a:buNone/>
              <a:defRPr sz="1200">
                <a:solidFill>
                  <a:schemeClr val="tx1"/>
                </a:solidFill>
              </a:defRPr>
            </a:lvl2pPr>
          </a:lstStyle>
          <a:p>
            <a:pPr lvl="0"/>
            <a:r>
              <a:rPr lang="es-ES" dirty="0"/>
              <a:t>1. Titular</a:t>
            </a:r>
          </a:p>
          <a:p>
            <a:pPr lvl="1"/>
            <a:r>
              <a:rPr lang="es-ES" dirty="0"/>
              <a:t>Segundo nivel Lorem ipsum dolor sit amet, consectetuer adipiscing elit. Maecenas porttitor congue massa. Fusce posuere, magna sed pulvinar ultricies, purus lectus malesuada libero, sit amet commodo magna eros quis urna.</a:t>
            </a:r>
          </a:p>
        </p:txBody>
      </p:sp>
      <p:cxnSp>
        <p:nvCxnSpPr>
          <p:cNvPr id="8" name="Conector recto 7">
            <a:extLst>
              <a:ext uri="{FF2B5EF4-FFF2-40B4-BE49-F238E27FC236}">
                <a16:creationId xmlns:a16="http://schemas.microsoft.com/office/drawing/2014/main" id="{6C1C3973-82C5-4F58-9B25-0D8571C30EF0}"/>
              </a:ext>
            </a:extLst>
          </p:cNvPr>
          <p:cNvCxnSpPr>
            <a:cxnSpLocks/>
          </p:cNvCxnSpPr>
          <p:nvPr userDrawn="1"/>
        </p:nvCxnSpPr>
        <p:spPr>
          <a:xfrm>
            <a:off x="4534503" y="2873256"/>
            <a:ext cx="277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Marcador de posición de imagen 30">
            <a:extLst>
              <a:ext uri="{FF2B5EF4-FFF2-40B4-BE49-F238E27FC236}">
                <a16:creationId xmlns:a16="http://schemas.microsoft.com/office/drawing/2014/main" id="{E8DFBDF5-4A7E-41F3-940C-26828D19BA50}"/>
              </a:ext>
            </a:extLst>
          </p:cNvPr>
          <p:cNvSpPr>
            <a:spLocks noGrp="1"/>
          </p:cNvSpPr>
          <p:nvPr>
            <p:ph type="pic" sz="quarter" idx="20" hasCustomPrompt="1"/>
          </p:nvPr>
        </p:nvSpPr>
        <p:spPr>
          <a:xfrm>
            <a:off x="4106466" y="1452563"/>
            <a:ext cx="1133475" cy="1133475"/>
          </a:xfrm>
        </p:spPr>
        <p:txBody>
          <a:bodyPr>
            <a:normAutofit/>
          </a:bodyPr>
          <a:lstStyle>
            <a:lvl1pPr marL="0" indent="0" algn="ctr">
              <a:buFontTx/>
              <a:buNone/>
              <a:defRPr sz="1600">
                <a:solidFill>
                  <a:schemeClr val="accent1"/>
                </a:solidFill>
              </a:defRPr>
            </a:lvl1pPr>
          </a:lstStyle>
          <a:p>
            <a:r>
              <a:rPr lang="es-ES" dirty="0"/>
              <a:t>icono</a:t>
            </a:r>
          </a:p>
        </p:txBody>
      </p:sp>
      <p:sp>
        <p:nvSpPr>
          <p:cNvPr id="42" name="Marcador de texto 33">
            <a:extLst>
              <a:ext uri="{FF2B5EF4-FFF2-40B4-BE49-F238E27FC236}">
                <a16:creationId xmlns:a16="http://schemas.microsoft.com/office/drawing/2014/main" id="{55D683B1-A372-4864-AA36-744D7CDA365C}"/>
              </a:ext>
            </a:extLst>
          </p:cNvPr>
          <p:cNvSpPr>
            <a:spLocks noGrp="1"/>
          </p:cNvSpPr>
          <p:nvPr>
            <p:ph type="body" sz="quarter" idx="21" hasCustomPrompt="1"/>
          </p:nvPr>
        </p:nvSpPr>
        <p:spPr>
          <a:xfrm>
            <a:off x="6116192" y="903643"/>
            <a:ext cx="2719697" cy="5296190"/>
          </a:xfrm>
          <a:solidFill>
            <a:srgbClr val="F0F0EF"/>
          </a:solidFill>
        </p:spPr>
        <p:txBody>
          <a:bodyPr lIns="288000" tIns="2196000" rIns="288000" bIns="720000"/>
          <a:lstStyle>
            <a:lvl1pPr marL="0" indent="0" algn="ctr">
              <a:spcBef>
                <a:spcPts val="0"/>
              </a:spcBef>
              <a:spcAft>
                <a:spcPts val="3600"/>
              </a:spcAft>
              <a:buFontTx/>
              <a:buNone/>
              <a:defRPr lang="es-ES" sz="2000" kern="1200" spc="70" baseline="0" dirty="0" smtClean="0">
                <a:solidFill>
                  <a:schemeClr val="tx1"/>
                </a:solidFill>
                <a:latin typeface="+mj-lt"/>
                <a:ea typeface="+mj-ea"/>
                <a:cs typeface="+mj-cs"/>
              </a:defRPr>
            </a:lvl1pPr>
            <a:lvl2pPr marL="0" indent="0" algn="ctr">
              <a:lnSpc>
                <a:spcPct val="100000"/>
              </a:lnSpc>
              <a:spcBef>
                <a:spcPts val="0"/>
              </a:spcBef>
              <a:buFontTx/>
              <a:buNone/>
              <a:defRPr sz="1200">
                <a:solidFill>
                  <a:schemeClr val="tx1"/>
                </a:solidFill>
              </a:defRPr>
            </a:lvl2pPr>
          </a:lstStyle>
          <a:p>
            <a:pPr lvl="0"/>
            <a:r>
              <a:rPr lang="es-ES" dirty="0"/>
              <a:t>1. Titular</a:t>
            </a:r>
          </a:p>
          <a:p>
            <a:pPr lvl="1"/>
            <a:r>
              <a:rPr lang="es-ES" dirty="0"/>
              <a:t>Segundo nivel Lorem ipsum dolor sit amet, consectetuer adipiscing elit. Maecenas porttitor congue massa. Fusce posuere, magna sed pulvinar ultricies, purus lectus malesuada libero, sit amet commodo magna eros quis urna.</a:t>
            </a:r>
          </a:p>
        </p:txBody>
      </p:sp>
      <p:cxnSp>
        <p:nvCxnSpPr>
          <p:cNvPr id="44" name="Conector recto 43">
            <a:extLst>
              <a:ext uri="{FF2B5EF4-FFF2-40B4-BE49-F238E27FC236}">
                <a16:creationId xmlns:a16="http://schemas.microsoft.com/office/drawing/2014/main" id="{C10E4743-E490-454E-AE5A-BD1D895EE5F2}"/>
              </a:ext>
            </a:extLst>
          </p:cNvPr>
          <p:cNvCxnSpPr>
            <a:cxnSpLocks/>
          </p:cNvCxnSpPr>
          <p:nvPr userDrawn="1"/>
        </p:nvCxnSpPr>
        <p:spPr>
          <a:xfrm>
            <a:off x="7337340" y="2873256"/>
            <a:ext cx="277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Marcador de posición de imagen 30">
            <a:extLst>
              <a:ext uri="{FF2B5EF4-FFF2-40B4-BE49-F238E27FC236}">
                <a16:creationId xmlns:a16="http://schemas.microsoft.com/office/drawing/2014/main" id="{4DC78E2A-4CB8-4E7A-ACB4-F66A8ED3EB25}"/>
              </a:ext>
            </a:extLst>
          </p:cNvPr>
          <p:cNvSpPr>
            <a:spLocks noGrp="1"/>
          </p:cNvSpPr>
          <p:nvPr>
            <p:ph type="pic" sz="quarter" idx="22" hasCustomPrompt="1"/>
          </p:nvPr>
        </p:nvSpPr>
        <p:spPr>
          <a:xfrm>
            <a:off x="6909303" y="1452563"/>
            <a:ext cx="1133475" cy="1133475"/>
          </a:xfrm>
        </p:spPr>
        <p:txBody>
          <a:bodyPr>
            <a:normAutofit/>
          </a:bodyPr>
          <a:lstStyle>
            <a:lvl1pPr marL="0" indent="0" algn="ctr">
              <a:buFontTx/>
              <a:buNone/>
              <a:defRPr sz="1600">
                <a:solidFill>
                  <a:schemeClr val="accent1"/>
                </a:solidFill>
              </a:defRPr>
            </a:lvl1pPr>
          </a:lstStyle>
          <a:p>
            <a:r>
              <a:rPr lang="es-ES" dirty="0"/>
              <a:t>icono</a:t>
            </a:r>
          </a:p>
        </p:txBody>
      </p:sp>
      <p:sp>
        <p:nvSpPr>
          <p:cNvPr id="46" name="Marcador de texto 33">
            <a:extLst>
              <a:ext uri="{FF2B5EF4-FFF2-40B4-BE49-F238E27FC236}">
                <a16:creationId xmlns:a16="http://schemas.microsoft.com/office/drawing/2014/main" id="{390FCEDB-DA48-42ED-A4D9-699F18BCABF9}"/>
              </a:ext>
            </a:extLst>
          </p:cNvPr>
          <p:cNvSpPr>
            <a:spLocks noGrp="1"/>
          </p:cNvSpPr>
          <p:nvPr>
            <p:ph type="body" sz="quarter" idx="23" hasCustomPrompt="1"/>
          </p:nvPr>
        </p:nvSpPr>
        <p:spPr>
          <a:xfrm>
            <a:off x="8928970" y="903643"/>
            <a:ext cx="2719697" cy="5296190"/>
          </a:xfrm>
          <a:solidFill>
            <a:srgbClr val="F0F0EF"/>
          </a:solidFill>
        </p:spPr>
        <p:txBody>
          <a:bodyPr lIns="288000" tIns="2196000" rIns="288000" bIns="720000"/>
          <a:lstStyle>
            <a:lvl1pPr marL="0" indent="0" algn="ctr">
              <a:spcBef>
                <a:spcPts val="0"/>
              </a:spcBef>
              <a:spcAft>
                <a:spcPts val="3600"/>
              </a:spcAft>
              <a:buFontTx/>
              <a:buNone/>
              <a:defRPr lang="es-ES" sz="2000" kern="1200" spc="70" baseline="0" dirty="0" smtClean="0">
                <a:solidFill>
                  <a:schemeClr val="tx1"/>
                </a:solidFill>
                <a:latin typeface="+mj-lt"/>
                <a:ea typeface="+mj-ea"/>
                <a:cs typeface="+mj-cs"/>
              </a:defRPr>
            </a:lvl1pPr>
            <a:lvl2pPr marL="0" indent="0" algn="ctr">
              <a:lnSpc>
                <a:spcPct val="100000"/>
              </a:lnSpc>
              <a:spcBef>
                <a:spcPts val="0"/>
              </a:spcBef>
              <a:buFontTx/>
              <a:buNone/>
              <a:defRPr sz="1200">
                <a:solidFill>
                  <a:schemeClr val="tx1"/>
                </a:solidFill>
              </a:defRPr>
            </a:lvl2pPr>
          </a:lstStyle>
          <a:p>
            <a:pPr lvl="0"/>
            <a:r>
              <a:rPr lang="es-ES" dirty="0"/>
              <a:t>1. Titular</a:t>
            </a:r>
          </a:p>
          <a:p>
            <a:pPr lvl="1"/>
            <a:r>
              <a:rPr lang="es-ES" dirty="0"/>
              <a:t>Segundo nivel Lorem ipsum dolor sit amet, consectetuer adipiscing elit. Maecenas porttitor congue massa. Fusce posuere, magna sed pulvinar ultricies, purus lectus malesuada libero, sit amet commodo magna eros quis urna.</a:t>
            </a:r>
          </a:p>
        </p:txBody>
      </p:sp>
      <p:cxnSp>
        <p:nvCxnSpPr>
          <p:cNvPr id="47" name="Conector recto 46">
            <a:extLst>
              <a:ext uri="{FF2B5EF4-FFF2-40B4-BE49-F238E27FC236}">
                <a16:creationId xmlns:a16="http://schemas.microsoft.com/office/drawing/2014/main" id="{15A81584-BDEF-4B2E-89E2-596D5FD58E51}"/>
              </a:ext>
            </a:extLst>
          </p:cNvPr>
          <p:cNvCxnSpPr>
            <a:cxnSpLocks/>
          </p:cNvCxnSpPr>
          <p:nvPr userDrawn="1"/>
        </p:nvCxnSpPr>
        <p:spPr>
          <a:xfrm>
            <a:off x="10150118" y="2873256"/>
            <a:ext cx="277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Marcador de posición de imagen 30">
            <a:extLst>
              <a:ext uri="{FF2B5EF4-FFF2-40B4-BE49-F238E27FC236}">
                <a16:creationId xmlns:a16="http://schemas.microsoft.com/office/drawing/2014/main" id="{CDF7B444-8390-4400-847C-5DCB3E9D4EF4}"/>
              </a:ext>
            </a:extLst>
          </p:cNvPr>
          <p:cNvSpPr>
            <a:spLocks noGrp="1"/>
          </p:cNvSpPr>
          <p:nvPr>
            <p:ph type="pic" sz="quarter" idx="24" hasCustomPrompt="1"/>
          </p:nvPr>
        </p:nvSpPr>
        <p:spPr>
          <a:xfrm>
            <a:off x="9722081" y="1452563"/>
            <a:ext cx="1133475" cy="1133475"/>
          </a:xfrm>
        </p:spPr>
        <p:txBody>
          <a:bodyPr>
            <a:normAutofit/>
          </a:bodyPr>
          <a:lstStyle>
            <a:lvl1pPr marL="0" indent="0" algn="ctr">
              <a:buFontTx/>
              <a:buNone/>
              <a:defRPr sz="1600">
                <a:solidFill>
                  <a:schemeClr val="accent1"/>
                </a:solidFill>
              </a:defRPr>
            </a:lvl1pPr>
          </a:lstStyle>
          <a:p>
            <a:r>
              <a:rPr lang="es-ES" dirty="0"/>
              <a:t>icono</a:t>
            </a:r>
          </a:p>
        </p:txBody>
      </p:sp>
      <p:sp>
        <p:nvSpPr>
          <p:cNvPr id="33" name="Marcador de texto 39">
            <a:extLst>
              <a:ext uri="{FF2B5EF4-FFF2-40B4-BE49-F238E27FC236}">
                <a16:creationId xmlns:a16="http://schemas.microsoft.com/office/drawing/2014/main" id="{9A0FAE7B-47D0-404E-9A04-D41FA425DC70}"/>
              </a:ext>
            </a:extLst>
          </p:cNvPr>
          <p:cNvSpPr>
            <a:spLocks noGrp="1"/>
          </p:cNvSpPr>
          <p:nvPr>
            <p:ph type="body" sz="quarter" idx="25"/>
          </p:nvPr>
        </p:nvSpPr>
        <p:spPr>
          <a:xfrm>
            <a:off x="395063" y="1683725"/>
            <a:ext cx="2743056"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4" name="Rectángulo 33">
            <a:extLst>
              <a:ext uri="{FF2B5EF4-FFF2-40B4-BE49-F238E27FC236}">
                <a16:creationId xmlns:a16="http://schemas.microsoft.com/office/drawing/2014/main" id="{7A558238-3709-7842-8E25-9E228E16D998}"/>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0743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GRÁFIC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Rectángulo 24">
            <a:extLst>
              <a:ext uri="{FF2B5EF4-FFF2-40B4-BE49-F238E27FC236}">
                <a16:creationId xmlns:a16="http://schemas.microsoft.com/office/drawing/2014/main" id="{1FFCFECF-81EA-44F9-A14C-173B3131CE1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Marcador de texto 33">
            <a:extLst>
              <a:ext uri="{FF2B5EF4-FFF2-40B4-BE49-F238E27FC236}">
                <a16:creationId xmlns:a16="http://schemas.microsoft.com/office/drawing/2014/main" id="{EBBAF9F8-03D1-4490-878D-1C16B21C9CB2}"/>
              </a:ext>
            </a:extLst>
          </p:cNvPr>
          <p:cNvSpPr>
            <a:spLocks noGrp="1"/>
          </p:cNvSpPr>
          <p:nvPr>
            <p:ph type="body" sz="quarter" idx="18" hasCustomPrompt="1"/>
          </p:nvPr>
        </p:nvSpPr>
        <p:spPr>
          <a:xfrm>
            <a:off x="564181"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30" name="Marcador de texto 33">
            <a:extLst>
              <a:ext uri="{FF2B5EF4-FFF2-40B4-BE49-F238E27FC236}">
                <a16:creationId xmlns:a16="http://schemas.microsoft.com/office/drawing/2014/main" id="{D92B3F2E-AA4A-42FA-AA00-56A496723C05}"/>
              </a:ext>
            </a:extLst>
          </p:cNvPr>
          <p:cNvSpPr>
            <a:spLocks noGrp="1"/>
          </p:cNvSpPr>
          <p:nvPr>
            <p:ph type="body" sz="quarter" idx="20" hasCustomPrompt="1"/>
          </p:nvPr>
        </p:nvSpPr>
        <p:spPr>
          <a:xfrm>
            <a:off x="3353763"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34" name="Marcador de texto 33">
            <a:extLst>
              <a:ext uri="{FF2B5EF4-FFF2-40B4-BE49-F238E27FC236}">
                <a16:creationId xmlns:a16="http://schemas.microsoft.com/office/drawing/2014/main" id="{1C7D6188-6DAC-4E4E-BBD6-31701B0E4741}"/>
              </a:ext>
            </a:extLst>
          </p:cNvPr>
          <p:cNvSpPr>
            <a:spLocks noGrp="1"/>
          </p:cNvSpPr>
          <p:nvPr>
            <p:ph type="body" sz="quarter" idx="22" hasCustomPrompt="1"/>
          </p:nvPr>
        </p:nvSpPr>
        <p:spPr>
          <a:xfrm>
            <a:off x="6143345"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36" name="Marcador de texto 33">
            <a:extLst>
              <a:ext uri="{FF2B5EF4-FFF2-40B4-BE49-F238E27FC236}">
                <a16:creationId xmlns:a16="http://schemas.microsoft.com/office/drawing/2014/main" id="{8428C060-0D31-4E3D-BB50-FC72C48B7B70}"/>
              </a:ext>
            </a:extLst>
          </p:cNvPr>
          <p:cNvSpPr>
            <a:spLocks noGrp="1"/>
          </p:cNvSpPr>
          <p:nvPr>
            <p:ph type="body" sz="quarter" idx="24" hasCustomPrompt="1"/>
          </p:nvPr>
        </p:nvSpPr>
        <p:spPr>
          <a:xfrm>
            <a:off x="8932928"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26" name="Marcador de texto 25">
            <a:extLst>
              <a:ext uri="{FF2B5EF4-FFF2-40B4-BE49-F238E27FC236}">
                <a16:creationId xmlns:a16="http://schemas.microsoft.com/office/drawing/2014/main" id="{4F16F560-3807-4795-853C-66EEB66BC333}"/>
              </a:ext>
            </a:extLst>
          </p:cNvPr>
          <p:cNvSpPr>
            <a:spLocks noGrp="1"/>
          </p:cNvSpPr>
          <p:nvPr>
            <p:ph type="body" sz="quarter" idx="26"/>
          </p:nvPr>
        </p:nvSpPr>
        <p:spPr>
          <a:xfrm>
            <a:off x="564179"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38" name="Marcador de texto 25">
            <a:extLst>
              <a:ext uri="{FF2B5EF4-FFF2-40B4-BE49-F238E27FC236}">
                <a16:creationId xmlns:a16="http://schemas.microsoft.com/office/drawing/2014/main" id="{33B1A187-0B4F-4876-AECF-8B74DCA88285}"/>
              </a:ext>
            </a:extLst>
          </p:cNvPr>
          <p:cNvSpPr>
            <a:spLocks noGrp="1"/>
          </p:cNvSpPr>
          <p:nvPr>
            <p:ph type="body" sz="quarter" idx="27"/>
          </p:nvPr>
        </p:nvSpPr>
        <p:spPr>
          <a:xfrm>
            <a:off x="3354230"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39" name="Marcador de texto 25">
            <a:extLst>
              <a:ext uri="{FF2B5EF4-FFF2-40B4-BE49-F238E27FC236}">
                <a16:creationId xmlns:a16="http://schemas.microsoft.com/office/drawing/2014/main" id="{9D86CDE0-B8DD-4F24-9F05-155D93A0F538}"/>
              </a:ext>
            </a:extLst>
          </p:cNvPr>
          <p:cNvSpPr>
            <a:spLocks noGrp="1"/>
          </p:cNvSpPr>
          <p:nvPr>
            <p:ph type="body" sz="quarter" idx="28"/>
          </p:nvPr>
        </p:nvSpPr>
        <p:spPr>
          <a:xfrm>
            <a:off x="8934332"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40" name="Marcador de texto 25">
            <a:extLst>
              <a:ext uri="{FF2B5EF4-FFF2-40B4-BE49-F238E27FC236}">
                <a16:creationId xmlns:a16="http://schemas.microsoft.com/office/drawing/2014/main" id="{9837B0A3-E764-4C6A-A59B-7BC11DBE761A}"/>
              </a:ext>
            </a:extLst>
          </p:cNvPr>
          <p:cNvSpPr>
            <a:spLocks noGrp="1"/>
          </p:cNvSpPr>
          <p:nvPr>
            <p:ph type="body" sz="quarter" idx="29"/>
          </p:nvPr>
        </p:nvSpPr>
        <p:spPr>
          <a:xfrm>
            <a:off x="6144281"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31" name="Rectángulo 30">
            <a:extLst>
              <a:ext uri="{FF2B5EF4-FFF2-40B4-BE49-F238E27FC236}">
                <a16:creationId xmlns:a16="http://schemas.microsoft.com/office/drawing/2014/main" id="{1A768BE3-BCF4-A74A-AC58-6241527E56AE}"/>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44559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O 2 PUN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7" name="Rectángulo 26">
            <a:extLst>
              <a:ext uri="{FF2B5EF4-FFF2-40B4-BE49-F238E27FC236}">
                <a16:creationId xmlns:a16="http://schemas.microsoft.com/office/drawing/2014/main" id="{04C5303B-0389-4EE3-AF2A-C4C62DC2203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Marcador de texto 24">
            <a:extLst>
              <a:ext uri="{FF2B5EF4-FFF2-40B4-BE49-F238E27FC236}">
                <a16:creationId xmlns:a16="http://schemas.microsoft.com/office/drawing/2014/main" id="{82211AE7-1C5D-4A7F-9972-6B4E7CE11782}"/>
              </a:ext>
            </a:extLst>
          </p:cNvPr>
          <p:cNvSpPr>
            <a:spLocks noGrp="1"/>
          </p:cNvSpPr>
          <p:nvPr>
            <p:ph type="body" sz="quarter" idx="13" hasCustomPrompt="1"/>
          </p:nvPr>
        </p:nvSpPr>
        <p:spPr>
          <a:xfrm>
            <a:off x="5872320" y="2305246"/>
            <a:ext cx="2898475" cy="2900798"/>
          </a:xfrm>
          <a:prstGeom prst="ellipse">
            <a:avLst/>
          </a:prstGeom>
          <a:solidFill>
            <a:schemeClr val="accent1"/>
          </a:solidFill>
          <a:ln>
            <a:noFill/>
          </a:ln>
        </p:spPr>
        <p:txBody>
          <a:bodyPr lIns="0" tIns="0" rIns="0" bIns="0" anchor="ctr"/>
          <a:lstStyle>
            <a:lvl1pPr marL="0" indent="0" algn="ctr">
              <a:spcBef>
                <a:spcPts val="0"/>
              </a:spcBef>
              <a:buFontTx/>
              <a:buNone/>
              <a:defRPr sz="4400">
                <a:solidFill>
                  <a:schemeClr val="bg1"/>
                </a:solidFill>
              </a:defRPr>
            </a:lvl1pPr>
            <a:lvl2pPr marL="0" indent="0" algn="ctr">
              <a:spcBef>
                <a:spcPts val="0"/>
              </a:spcBef>
              <a:buFontTx/>
              <a:buNone/>
              <a:defRPr sz="16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33" name="Marcador de texto 24">
            <a:extLst>
              <a:ext uri="{FF2B5EF4-FFF2-40B4-BE49-F238E27FC236}">
                <a16:creationId xmlns:a16="http://schemas.microsoft.com/office/drawing/2014/main" id="{BD081857-35DA-437D-B017-B2AF784F3ABB}"/>
              </a:ext>
            </a:extLst>
          </p:cNvPr>
          <p:cNvSpPr>
            <a:spLocks noGrp="1"/>
          </p:cNvSpPr>
          <p:nvPr>
            <p:ph type="body" sz="quarter" idx="14" hasCustomPrompt="1"/>
          </p:nvPr>
        </p:nvSpPr>
        <p:spPr>
          <a:xfrm>
            <a:off x="8681990" y="2217843"/>
            <a:ext cx="1578111" cy="1579376"/>
          </a:xfrm>
          <a:prstGeom prst="ellipse">
            <a:avLst/>
          </a:prstGeom>
          <a:solidFill>
            <a:srgbClr val="25282A"/>
          </a:solidFill>
          <a:ln>
            <a:noFill/>
          </a:ln>
        </p:spPr>
        <p:txBody>
          <a:bodyPr lIns="0" tIns="0" rIns="0" bIns="0" anchor="ctr"/>
          <a:lstStyle>
            <a:lvl1pPr marL="0" indent="0" algn="ctr">
              <a:spcBef>
                <a:spcPts val="0"/>
              </a:spcBef>
              <a:buFontTx/>
              <a:buNone/>
              <a:defRPr sz="24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36" name="Marcador de texto 24">
            <a:extLst>
              <a:ext uri="{FF2B5EF4-FFF2-40B4-BE49-F238E27FC236}">
                <a16:creationId xmlns:a16="http://schemas.microsoft.com/office/drawing/2014/main" id="{63781534-85A0-4731-BD33-21F1F7756FC7}"/>
              </a:ext>
            </a:extLst>
          </p:cNvPr>
          <p:cNvSpPr>
            <a:spLocks noGrp="1"/>
          </p:cNvSpPr>
          <p:nvPr>
            <p:ph type="body" sz="quarter" idx="15" hasCustomPrompt="1"/>
          </p:nvPr>
        </p:nvSpPr>
        <p:spPr>
          <a:xfrm>
            <a:off x="8399965" y="4416034"/>
            <a:ext cx="1095449" cy="1096327"/>
          </a:xfrm>
          <a:prstGeom prst="ellipse">
            <a:avLst/>
          </a:prstGeom>
          <a:solidFill>
            <a:srgbClr val="97999B"/>
          </a:solidFill>
          <a:ln>
            <a:noFill/>
          </a:ln>
        </p:spPr>
        <p:txBody>
          <a:bodyPr lIns="0" tIns="0" rIns="0" bIns="0" anchor="ctr"/>
          <a:lstStyle>
            <a:lvl1pPr marL="0" indent="0" algn="ctr">
              <a:spcBef>
                <a:spcPts val="0"/>
              </a:spcBef>
              <a:buFontTx/>
              <a:buNone/>
              <a:defRPr sz="1800">
                <a:solidFill>
                  <a:schemeClr val="bg1"/>
                </a:solidFill>
              </a:defRPr>
            </a:lvl1pPr>
            <a:lvl2pPr marL="0" indent="0" algn="ctr">
              <a:spcBef>
                <a:spcPts val="0"/>
              </a:spcBef>
              <a:buFontTx/>
              <a:buNone/>
              <a:defRPr sz="9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38" name="Marcador de texto 24">
            <a:extLst>
              <a:ext uri="{FF2B5EF4-FFF2-40B4-BE49-F238E27FC236}">
                <a16:creationId xmlns:a16="http://schemas.microsoft.com/office/drawing/2014/main" id="{E41DA93B-DEC2-4510-B823-F2A4DF78F27F}"/>
              </a:ext>
            </a:extLst>
          </p:cNvPr>
          <p:cNvSpPr>
            <a:spLocks noGrp="1"/>
          </p:cNvSpPr>
          <p:nvPr>
            <p:ph type="body" sz="quarter" idx="16" hasCustomPrompt="1"/>
          </p:nvPr>
        </p:nvSpPr>
        <p:spPr>
          <a:xfrm>
            <a:off x="7774760" y="1248771"/>
            <a:ext cx="1313956" cy="1315009"/>
          </a:xfrm>
          <a:prstGeom prst="ellipse">
            <a:avLst/>
          </a:prstGeom>
          <a:solidFill>
            <a:schemeClr val="accent1"/>
          </a:solidFill>
          <a:ln>
            <a:noFill/>
          </a:ln>
        </p:spPr>
        <p:txBody>
          <a:bodyPr lIns="0" tIns="0" rIns="0" bIns="0" anchor="ctr"/>
          <a:lstStyle>
            <a:lvl1pPr marL="0" indent="0" algn="ctr">
              <a:spcBef>
                <a:spcPts val="0"/>
              </a:spcBef>
              <a:buFontTx/>
              <a:buNone/>
              <a:defRPr sz="20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0" name="Marcador de texto 24">
            <a:extLst>
              <a:ext uri="{FF2B5EF4-FFF2-40B4-BE49-F238E27FC236}">
                <a16:creationId xmlns:a16="http://schemas.microsoft.com/office/drawing/2014/main" id="{974DF5E1-EFBB-49D3-9AB7-592B8DCA1BDD}"/>
              </a:ext>
            </a:extLst>
          </p:cNvPr>
          <p:cNvSpPr>
            <a:spLocks noGrp="1"/>
          </p:cNvSpPr>
          <p:nvPr>
            <p:ph type="body" sz="quarter" idx="17" hasCustomPrompt="1"/>
          </p:nvPr>
        </p:nvSpPr>
        <p:spPr>
          <a:xfrm>
            <a:off x="5980482" y="978985"/>
            <a:ext cx="1402710" cy="1403834"/>
          </a:xfrm>
          <a:prstGeom prst="ellipse">
            <a:avLst/>
          </a:prstGeom>
          <a:solidFill>
            <a:srgbClr val="25282A"/>
          </a:solidFill>
          <a:ln>
            <a:noFill/>
          </a:ln>
        </p:spPr>
        <p:txBody>
          <a:bodyPr lIns="0" tIns="0" rIns="0" bIns="0" anchor="ctr"/>
          <a:lstStyle>
            <a:lvl1pPr marL="0" indent="0" algn="ctr">
              <a:spcBef>
                <a:spcPts val="0"/>
              </a:spcBef>
              <a:buFontTx/>
              <a:buNone/>
              <a:defRPr sz="22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4" name="Marcador de texto 24">
            <a:extLst>
              <a:ext uri="{FF2B5EF4-FFF2-40B4-BE49-F238E27FC236}">
                <a16:creationId xmlns:a16="http://schemas.microsoft.com/office/drawing/2014/main" id="{FA77A59B-39AE-4CE1-9C54-9C0A398181F0}"/>
              </a:ext>
            </a:extLst>
          </p:cNvPr>
          <p:cNvSpPr>
            <a:spLocks noGrp="1"/>
          </p:cNvSpPr>
          <p:nvPr>
            <p:ph type="body" sz="quarter" idx="18" hasCustomPrompt="1"/>
          </p:nvPr>
        </p:nvSpPr>
        <p:spPr>
          <a:xfrm>
            <a:off x="5803308" y="4926204"/>
            <a:ext cx="931653" cy="932400"/>
          </a:xfrm>
          <a:prstGeom prst="ellipse">
            <a:avLst/>
          </a:prstGeom>
          <a:solidFill>
            <a:srgbClr val="97999B"/>
          </a:solidFill>
          <a:ln>
            <a:noFill/>
          </a:ln>
        </p:spPr>
        <p:txBody>
          <a:bodyPr lIns="0" tIns="0" rIns="0" bIns="0" anchor="ctr"/>
          <a:lstStyle>
            <a:lvl1pPr marL="0" indent="0" algn="ctr">
              <a:spcBef>
                <a:spcPts val="0"/>
              </a:spcBef>
              <a:buFontTx/>
              <a:buNone/>
              <a:defRPr sz="1400">
                <a:solidFill>
                  <a:schemeClr val="bg1"/>
                </a:solidFill>
              </a:defRPr>
            </a:lvl1pPr>
            <a:lvl2pPr marL="0" indent="0" algn="ctr">
              <a:spcBef>
                <a:spcPts val="0"/>
              </a:spcBef>
              <a:buFontTx/>
              <a:buNone/>
              <a:defRPr sz="8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5" name="Marcador de texto 24">
            <a:extLst>
              <a:ext uri="{FF2B5EF4-FFF2-40B4-BE49-F238E27FC236}">
                <a16:creationId xmlns:a16="http://schemas.microsoft.com/office/drawing/2014/main" id="{15459D7C-A1FF-4904-87EC-4F2FDB4DE00C}"/>
              </a:ext>
            </a:extLst>
          </p:cNvPr>
          <p:cNvSpPr>
            <a:spLocks noGrp="1"/>
          </p:cNvSpPr>
          <p:nvPr>
            <p:ph type="body" sz="quarter" idx="19" hasCustomPrompt="1"/>
          </p:nvPr>
        </p:nvSpPr>
        <p:spPr>
          <a:xfrm>
            <a:off x="5277098" y="2010476"/>
            <a:ext cx="999863" cy="1000665"/>
          </a:xfrm>
          <a:prstGeom prst="ellipse">
            <a:avLst/>
          </a:prstGeom>
          <a:solidFill>
            <a:srgbClr val="97999B"/>
          </a:solidFill>
          <a:ln>
            <a:noFill/>
          </a:ln>
        </p:spPr>
        <p:txBody>
          <a:bodyPr lIns="0" tIns="0" rIns="0" bIns="0" anchor="ctr"/>
          <a:lstStyle>
            <a:lvl1pPr marL="0" indent="0" algn="ctr">
              <a:spcBef>
                <a:spcPts val="0"/>
              </a:spcBef>
              <a:buFontTx/>
              <a:buNone/>
              <a:defRPr sz="1600">
                <a:solidFill>
                  <a:schemeClr val="bg1"/>
                </a:solidFill>
              </a:defRPr>
            </a:lvl1pPr>
            <a:lvl2pPr marL="0" indent="0" algn="ctr">
              <a:spcBef>
                <a:spcPts val="0"/>
              </a:spcBef>
              <a:buFontTx/>
              <a:buNone/>
              <a:defRPr sz="8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7" name="Marcador de texto 24">
            <a:extLst>
              <a:ext uri="{FF2B5EF4-FFF2-40B4-BE49-F238E27FC236}">
                <a16:creationId xmlns:a16="http://schemas.microsoft.com/office/drawing/2014/main" id="{2F3466E4-E577-4325-80DE-8A2852153971}"/>
              </a:ext>
            </a:extLst>
          </p:cNvPr>
          <p:cNvSpPr>
            <a:spLocks noGrp="1"/>
          </p:cNvSpPr>
          <p:nvPr>
            <p:ph type="body" sz="quarter" idx="20" hasCustomPrompt="1"/>
          </p:nvPr>
        </p:nvSpPr>
        <p:spPr>
          <a:xfrm>
            <a:off x="4523858" y="2898463"/>
            <a:ext cx="1313956" cy="1315009"/>
          </a:xfrm>
          <a:prstGeom prst="ellipse">
            <a:avLst/>
          </a:prstGeom>
          <a:solidFill>
            <a:schemeClr val="accent1"/>
          </a:solidFill>
          <a:ln>
            <a:noFill/>
          </a:ln>
        </p:spPr>
        <p:txBody>
          <a:bodyPr lIns="0" tIns="0" rIns="0" bIns="0" anchor="ctr"/>
          <a:lstStyle>
            <a:lvl1pPr marL="0" indent="0" algn="ctr">
              <a:spcBef>
                <a:spcPts val="0"/>
              </a:spcBef>
              <a:buFontTx/>
              <a:buNone/>
              <a:defRPr sz="20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8" name="Marcador de texto 24">
            <a:extLst>
              <a:ext uri="{FF2B5EF4-FFF2-40B4-BE49-F238E27FC236}">
                <a16:creationId xmlns:a16="http://schemas.microsoft.com/office/drawing/2014/main" id="{5D08246E-B4FC-44D1-AD36-B979C0C8D3A3}"/>
              </a:ext>
            </a:extLst>
          </p:cNvPr>
          <p:cNvSpPr>
            <a:spLocks noGrp="1"/>
          </p:cNvSpPr>
          <p:nvPr>
            <p:ph type="body" sz="quarter" idx="21" hasCustomPrompt="1"/>
          </p:nvPr>
        </p:nvSpPr>
        <p:spPr>
          <a:xfrm>
            <a:off x="7412413" y="5155211"/>
            <a:ext cx="1095449" cy="1096327"/>
          </a:xfrm>
          <a:prstGeom prst="ellipse">
            <a:avLst/>
          </a:prstGeom>
          <a:solidFill>
            <a:schemeClr val="accent1"/>
          </a:solidFill>
          <a:ln>
            <a:noFill/>
          </a:ln>
        </p:spPr>
        <p:txBody>
          <a:bodyPr lIns="0" tIns="0" rIns="0" bIns="0" anchor="ctr"/>
          <a:lstStyle>
            <a:lvl1pPr marL="0" indent="0" algn="ctr">
              <a:spcBef>
                <a:spcPts val="0"/>
              </a:spcBef>
              <a:buFontTx/>
              <a:buNone/>
              <a:defRPr sz="1800">
                <a:solidFill>
                  <a:schemeClr val="bg1"/>
                </a:solidFill>
              </a:defRPr>
            </a:lvl1pPr>
            <a:lvl2pPr marL="0" indent="0" algn="ctr">
              <a:spcBef>
                <a:spcPts val="0"/>
              </a:spcBef>
              <a:buFontTx/>
              <a:buNone/>
              <a:defRPr sz="9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50" name="Marcador de texto 24">
            <a:extLst>
              <a:ext uri="{FF2B5EF4-FFF2-40B4-BE49-F238E27FC236}">
                <a16:creationId xmlns:a16="http://schemas.microsoft.com/office/drawing/2014/main" id="{097E6C81-E7DD-4F94-9A26-DB4B6C787A4D}"/>
              </a:ext>
            </a:extLst>
          </p:cNvPr>
          <p:cNvSpPr>
            <a:spLocks noGrp="1"/>
          </p:cNvSpPr>
          <p:nvPr>
            <p:ph type="body" sz="quarter" idx="22" hasCustomPrompt="1"/>
          </p:nvPr>
        </p:nvSpPr>
        <p:spPr>
          <a:xfrm>
            <a:off x="5044924" y="4199725"/>
            <a:ext cx="968736" cy="969513"/>
          </a:xfrm>
          <a:prstGeom prst="ellipse">
            <a:avLst/>
          </a:prstGeom>
          <a:solidFill>
            <a:schemeClr val="accent1"/>
          </a:solidFill>
          <a:ln>
            <a:noFill/>
          </a:ln>
        </p:spPr>
        <p:txBody>
          <a:bodyPr lIns="0" tIns="0" rIns="0" bIns="0" anchor="ctr"/>
          <a:lstStyle>
            <a:lvl1pPr marL="0" indent="0" algn="ctr">
              <a:spcBef>
                <a:spcPts val="0"/>
              </a:spcBef>
              <a:buFontTx/>
              <a:buNone/>
              <a:defRPr sz="1400">
                <a:solidFill>
                  <a:schemeClr val="bg1"/>
                </a:solidFill>
              </a:defRPr>
            </a:lvl1pPr>
            <a:lvl2pPr marL="0" indent="0" algn="ctr">
              <a:spcBef>
                <a:spcPts val="0"/>
              </a:spcBef>
              <a:buFontTx/>
              <a:buNone/>
              <a:defRPr sz="8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51" name="Marcador de texto 24">
            <a:extLst>
              <a:ext uri="{FF2B5EF4-FFF2-40B4-BE49-F238E27FC236}">
                <a16:creationId xmlns:a16="http://schemas.microsoft.com/office/drawing/2014/main" id="{31FF646E-8B8E-4835-8A21-F350DA601CF7}"/>
              </a:ext>
            </a:extLst>
          </p:cNvPr>
          <p:cNvSpPr>
            <a:spLocks noGrp="1"/>
          </p:cNvSpPr>
          <p:nvPr>
            <p:ph type="body" sz="quarter" idx="23" hasCustomPrompt="1"/>
          </p:nvPr>
        </p:nvSpPr>
        <p:spPr>
          <a:xfrm>
            <a:off x="6669253" y="5451782"/>
            <a:ext cx="672376" cy="672916"/>
          </a:xfrm>
          <a:prstGeom prst="ellipse">
            <a:avLst/>
          </a:prstGeom>
          <a:solidFill>
            <a:schemeClr val="accent1"/>
          </a:solidFill>
          <a:ln>
            <a:noFill/>
          </a:ln>
        </p:spPr>
        <p:txBody>
          <a:bodyPr lIns="0" tIns="0" rIns="0" bIns="0" anchor="ctr"/>
          <a:lstStyle>
            <a:lvl1pPr marL="0" indent="0" algn="ctr">
              <a:spcBef>
                <a:spcPts val="0"/>
              </a:spcBef>
              <a:buFontTx/>
              <a:buNone/>
              <a:defRPr sz="1050">
                <a:solidFill>
                  <a:schemeClr val="bg1"/>
                </a:solidFill>
              </a:defRPr>
            </a:lvl1pPr>
            <a:lvl2pPr marL="0" indent="0" algn="ctr">
              <a:spcBef>
                <a:spcPts val="0"/>
              </a:spcBef>
              <a:buFontTx/>
              <a:buNone/>
              <a:defRPr sz="7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52" name="Marcador de texto 24">
            <a:extLst>
              <a:ext uri="{FF2B5EF4-FFF2-40B4-BE49-F238E27FC236}">
                <a16:creationId xmlns:a16="http://schemas.microsoft.com/office/drawing/2014/main" id="{BCBDB672-2442-4FFC-9B67-D2FCCBED58C0}"/>
              </a:ext>
            </a:extLst>
          </p:cNvPr>
          <p:cNvSpPr>
            <a:spLocks noGrp="1"/>
          </p:cNvSpPr>
          <p:nvPr>
            <p:ph type="body" sz="quarter" idx="24" hasCustomPrompt="1"/>
          </p:nvPr>
        </p:nvSpPr>
        <p:spPr>
          <a:xfrm>
            <a:off x="7354558" y="812442"/>
            <a:ext cx="614326" cy="614818"/>
          </a:xfrm>
          <a:prstGeom prst="ellipse">
            <a:avLst/>
          </a:prstGeom>
          <a:solidFill>
            <a:srgbClr val="97999B"/>
          </a:solidFill>
          <a:ln>
            <a:noFill/>
          </a:ln>
        </p:spPr>
        <p:txBody>
          <a:bodyPr lIns="0" tIns="0" rIns="0" bIns="0" anchor="ctr">
            <a:normAutofit/>
          </a:bodyPr>
          <a:lstStyle>
            <a:lvl1pPr marL="0" indent="0" algn="ctr">
              <a:spcBef>
                <a:spcPts val="0"/>
              </a:spcBef>
              <a:buFontTx/>
              <a:buNone/>
              <a:defRPr sz="400">
                <a:noFill/>
              </a:defRPr>
            </a:lvl1pPr>
            <a:lvl2pPr marL="0" indent="0" algn="ctr">
              <a:spcBef>
                <a:spcPts val="0"/>
              </a:spcBef>
              <a:buFontTx/>
              <a:buNone/>
              <a:defRPr sz="100">
                <a:noFill/>
              </a:defRPr>
            </a:lvl2pPr>
            <a:lvl3pPr>
              <a:defRPr sz="1000">
                <a:solidFill>
                  <a:schemeClr val="bg1"/>
                </a:solidFill>
              </a:defRPr>
            </a:lvl3pPr>
          </a:lstStyle>
          <a:p>
            <a:pPr lvl="0"/>
            <a:r>
              <a:rPr lang="es-ES" dirty="0"/>
              <a:t>numero</a:t>
            </a:r>
          </a:p>
          <a:p>
            <a:pPr lvl="1"/>
            <a:r>
              <a:rPr lang="es-ES" dirty="0"/>
              <a:t>Segundo nivel</a:t>
            </a:r>
          </a:p>
        </p:txBody>
      </p:sp>
      <p:sp>
        <p:nvSpPr>
          <p:cNvPr id="53" name="Marcador de texto 24">
            <a:extLst>
              <a:ext uri="{FF2B5EF4-FFF2-40B4-BE49-F238E27FC236}">
                <a16:creationId xmlns:a16="http://schemas.microsoft.com/office/drawing/2014/main" id="{DA395036-151A-4A13-B8B6-7A6C7F7AA0D1}"/>
              </a:ext>
            </a:extLst>
          </p:cNvPr>
          <p:cNvSpPr>
            <a:spLocks noGrp="1"/>
          </p:cNvSpPr>
          <p:nvPr>
            <p:ph type="body" sz="quarter" idx="25" hasCustomPrompt="1"/>
          </p:nvPr>
        </p:nvSpPr>
        <p:spPr>
          <a:xfrm>
            <a:off x="9144021" y="3906063"/>
            <a:ext cx="614326" cy="614818"/>
          </a:xfrm>
          <a:prstGeom prst="ellipse">
            <a:avLst/>
          </a:prstGeom>
          <a:solidFill>
            <a:schemeClr val="accent1"/>
          </a:solidFill>
          <a:ln>
            <a:noFill/>
          </a:ln>
        </p:spPr>
        <p:txBody>
          <a:bodyPr lIns="0" tIns="0" rIns="0" bIns="0" anchor="ctr">
            <a:normAutofit/>
          </a:bodyPr>
          <a:lstStyle>
            <a:lvl1pPr marL="0" indent="0" algn="ctr">
              <a:spcBef>
                <a:spcPts val="0"/>
              </a:spcBef>
              <a:buFontTx/>
              <a:buNone/>
              <a:defRPr sz="400">
                <a:noFill/>
              </a:defRPr>
            </a:lvl1pPr>
            <a:lvl2pPr marL="0" indent="0" algn="ctr">
              <a:spcBef>
                <a:spcPts val="0"/>
              </a:spcBef>
              <a:buFontTx/>
              <a:buNone/>
              <a:defRPr sz="100">
                <a:noFill/>
              </a:defRPr>
            </a:lvl2pPr>
            <a:lvl3pPr>
              <a:defRPr sz="1000">
                <a:solidFill>
                  <a:schemeClr val="bg1"/>
                </a:solidFill>
              </a:defRPr>
            </a:lvl3pPr>
          </a:lstStyle>
          <a:p>
            <a:pPr lvl="0"/>
            <a:r>
              <a:rPr lang="es-ES" dirty="0"/>
              <a:t>numero</a:t>
            </a:r>
          </a:p>
          <a:p>
            <a:pPr lvl="1"/>
            <a:r>
              <a:rPr lang="es-ES" dirty="0"/>
              <a:t>Segundo nivel</a:t>
            </a:r>
          </a:p>
        </p:txBody>
      </p:sp>
      <p:sp>
        <p:nvSpPr>
          <p:cNvPr id="35" name="Marcador de texto 39">
            <a:extLst>
              <a:ext uri="{FF2B5EF4-FFF2-40B4-BE49-F238E27FC236}">
                <a16:creationId xmlns:a16="http://schemas.microsoft.com/office/drawing/2014/main" id="{6D972CCE-DF00-4242-A110-5A83E670331A}"/>
              </a:ext>
            </a:extLst>
          </p:cNvPr>
          <p:cNvSpPr>
            <a:spLocks noGrp="1"/>
          </p:cNvSpPr>
          <p:nvPr>
            <p:ph type="body" sz="quarter" idx="26"/>
          </p:nvPr>
        </p:nvSpPr>
        <p:spPr>
          <a:xfrm>
            <a:off x="395063" y="1683725"/>
            <a:ext cx="3602940"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7" name="Rectángulo 36">
            <a:extLst>
              <a:ext uri="{FF2B5EF4-FFF2-40B4-BE49-F238E27FC236}">
                <a16:creationId xmlns:a16="http://schemas.microsoft.com/office/drawing/2014/main" id="{956AF277-4393-3D45-8634-B711D983EA08}"/>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20301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TA">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8" name="Marcador de texto 7">
            <a:extLst>
              <a:ext uri="{FF2B5EF4-FFF2-40B4-BE49-F238E27FC236}">
                <a16:creationId xmlns:a16="http://schemas.microsoft.com/office/drawing/2014/main" id="{32E22726-B3FC-409A-B26E-C2133A3FC49D}"/>
              </a:ext>
            </a:extLst>
          </p:cNvPr>
          <p:cNvSpPr>
            <a:spLocks noGrp="1"/>
          </p:cNvSpPr>
          <p:nvPr>
            <p:ph type="body" sz="quarter" idx="13" hasCustomPrompt="1"/>
          </p:nvPr>
        </p:nvSpPr>
        <p:spPr>
          <a:xfrm>
            <a:off x="346513" y="1754789"/>
            <a:ext cx="10489654" cy="3952328"/>
          </a:xfrm>
        </p:spPr>
        <p:txBody>
          <a:bodyPr>
            <a:normAutofit/>
          </a:bodyPr>
          <a:lstStyle>
            <a:lvl1pPr marL="0" indent="0">
              <a:spcBef>
                <a:spcPts val="0"/>
              </a:spcBef>
              <a:spcAft>
                <a:spcPts val="1200"/>
              </a:spcAft>
              <a:buFontTx/>
              <a:buNone/>
              <a:defRPr sz="4900" b="1">
                <a:solidFill>
                  <a:schemeClr val="accent1"/>
                </a:solidFill>
              </a:defRPr>
            </a:lvl1pPr>
            <a:lvl2pPr marL="0" indent="0">
              <a:buFontTx/>
              <a:buNone/>
              <a:defRPr sz="2000" b="0">
                <a:solidFill>
                  <a:schemeClr val="accent1"/>
                </a:solidFill>
              </a:defRPr>
            </a:lvl2pPr>
            <a:lvl3pPr marL="914400" indent="0">
              <a:buFontTx/>
              <a:buNone/>
              <a:defRPr sz="4000" b="0"/>
            </a:lvl3pPr>
            <a:lvl4pPr marL="1371600" indent="0">
              <a:buFontTx/>
              <a:buNone/>
              <a:defRPr sz="3600" b="0"/>
            </a:lvl4pPr>
            <a:lvl5pPr marL="1828800" indent="0">
              <a:buFontTx/>
              <a:buNone/>
              <a:defRPr sz="3600" b="0"/>
            </a:lvl5pPr>
          </a:lstStyle>
          <a:p>
            <a:pPr lvl="0"/>
            <a:r>
              <a:rPr lang="es-ES" dirty="0"/>
              <a:t>Texto cita</a:t>
            </a:r>
          </a:p>
          <a:p>
            <a:pPr lvl="1"/>
            <a:r>
              <a:rPr lang="es-ES" dirty="0"/>
              <a:t>Autor Cita</a:t>
            </a:r>
          </a:p>
        </p:txBody>
      </p:sp>
      <p:sp>
        <p:nvSpPr>
          <p:cNvPr id="25" name="Rectángulo 24">
            <a:extLst>
              <a:ext uri="{FF2B5EF4-FFF2-40B4-BE49-F238E27FC236}">
                <a16:creationId xmlns:a16="http://schemas.microsoft.com/office/drawing/2014/main" id="{A73519CA-6047-4D40-945D-1AE5CC842B9A}"/>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784E700E-3053-D549-B422-777AE44828C8}"/>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389311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ÁFIC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83453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8" name="Marcador de gráfico 7">
            <a:extLst>
              <a:ext uri="{FF2B5EF4-FFF2-40B4-BE49-F238E27FC236}">
                <a16:creationId xmlns:a16="http://schemas.microsoft.com/office/drawing/2014/main" id="{4B5809FD-D291-4CED-9097-744C0F011CFB}"/>
              </a:ext>
            </a:extLst>
          </p:cNvPr>
          <p:cNvSpPr>
            <a:spLocks noGrp="1"/>
          </p:cNvSpPr>
          <p:nvPr>
            <p:ph type="chart" sz="quarter" idx="13"/>
          </p:nvPr>
        </p:nvSpPr>
        <p:spPr>
          <a:xfrm>
            <a:off x="1027003" y="1955033"/>
            <a:ext cx="3187700" cy="3762375"/>
          </a:xfrm>
        </p:spPr>
        <p:txBody>
          <a:bodyPr>
            <a:normAutofit/>
          </a:bodyPr>
          <a:lstStyle>
            <a:lvl1pPr marL="0" indent="0" algn="ctr">
              <a:buFontTx/>
              <a:buNone/>
              <a:defRPr sz="1600">
                <a:solidFill>
                  <a:schemeClr val="accent3"/>
                </a:solidFill>
              </a:defRPr>
            </a:lvl1pPr>
          </a:lstStyle>
          <a:p>
            <a:endParaRPr lang="es-ES" dirty="0"/>
          </a:p>
        </p:txBody>
      </p:sp>
      <p:sp>
        <p:nvSpPr>
          <p:cNvPr id="32" name="Marcador de gráfico 7">
            <a:extLst>
              <a:ext uri="{FF2B5EF4-FFF2-40B4-BE49-F238E27FC236}">
                <a16:creationId xmlns:a16="http://schemas.microsoft.com/office/drawing/2014/main" id="{768C9462-A2D9-4F73-BCC0-160C88824ADC}"/>
              </a:ext>
            </a:extLst>
          </p:cNvPr>
          <p:cNvSpPr>
            <a:spLocks noGrp="1"/>
          </p:cNvSpPr>
          <p:nvPr>
            <p:ph type="chart" sz="quarter" idx="14"/>
          </p:nvPr>
        </p:nvSpPr>
        <p:spPr>
          <a:xfrm>
            <a:off x="4547968" y="1955033"/>
            <a:ext cx="3187700" cy="3762375"/>
          </a:xfrm>
        </p:spPr>
        <p:txBody>
          <a:bodyPr>
            <a:normAutofit/>
          </a:bodyPr>
          <a:lstStyle>
            <a:lvl1pPr marL="0" indent="0" algn="ctr">
              <a:buFontTx/>
              <a:buNone/>
              <a:defRPr sz="1600">
                <a:solidFill>
                  <a:schemeClr val="accent3"/>
                </a:solidFill>
              </a:defRPr>
            </a:lvl1pPr>
          </a:lstStyle>
          <a:p>
            <a:endParaRPr lang="es-ES"/>
          </a:p>
        </p:txBody>
      </p:sp>
      <p:sp>
        <p:nvSpPr>
          <p:cNvPr id="33" name="Marcador de gráfico 7">
            <a:extLst>
              <a:ext uri="{FF2B5EF4-FFF2-40B4-BE49-F238E27FC236}">
                <a16:creationId xmlns:a16="http://schemas.microsoft.com/office/drawing/2014/main" id="{F461CE7D-571A-4E05-B2B1-1BBCBA9BD5F5}"/>
              </a:ext>
            </a:extLst>
          </p:cNvPr>
          <p:cNvSpPr>
            <a:spLocks noGrp="1"/>
          </p:cNvSpPr>
          <p:nvPr>
            <p:ph type="chart" sz="quarter" idx="15"/>
          </p:nvPr>
        </p:nvSpPr>
        <p:spPr>
          <a:xfrm>
            <a:off x="8068934" y="1955033"/>
            <a:ext cx="3187700" cy="3762375"/>
          </a:xfrm>
        </p:spPr>
        <p:txBody>
          <a:bodyPr>
            <a:normAutofit/>
          </a:bodyPr>
          <a:lstStyle>
            <a:lvl1pPr marL="0" indent="0" algn="ctr">
              <a:buFontTx/>
              <a:buNone/>
              <a:defRPr sz="1600">
                <a:solidFill>
                  <a:schemeClr val="accent3"/>
                </a:solidFill>
              </a:defRPr>
            </a:lvl1pPr>
          </a:lstStyle>
          <a:p>
            <a:endParaRPr lang="es-ES"/>
          </a:p>
        </p:txBody>
      </p:sp>
      <p:sp>
        <p:nvSpPr>
          <p:cNvPr id="25" name="Rectángulo 24">
            <a:extLst>
              <a:ext uri="{FF2B5EF4-FFF2-40B4-BE49-F238E27FC236}">
                <a16:creationId xmlns:a16="http://schemas.microsoft.com/office/drawing/2014/main" id="{1FFCFECF-81EA-44F9-A14C-173B3131CE1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AE408959-888B-C342-914C-E2FBD8A1A6E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155945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C00E98C6-BD02-41B1-A950-A46DFF6AD4A6}"/>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3177802A-8885-4FC2-AC83-D0C392414A55}"/>
              </a:ext>
            </a:extLst>
          </p:cNvPr>
          <p:cNvSpPr>
            <a:spLocks noGrp="1"/>
          </p:cNvSpPr>
          <p:nvPr>
            <p:ph type="ctrTitle" hasCustomPrompt="1"/>
          </p:nvPr>
        </p:nvSpPr>
        <p:spPr>
          <a:xfrm>
            <a:off x="592345" y="2995187"/>
            <a:ext cx="10075655" cy="1655762"/>
          </a:xfrm>
        </p:spPr>
        <p:txBody>
          <a:bodyPr anchor="t">
            <a:noAutofit/>
          </a:bodyPr>
          <a:lstStyle>
            <a:lvl1pPr algn="l">
              <a:lnSpc>
                <a:spcPct val="90000"/>
              </a:lnSpc>
              <a:defRPr sz="5400">
                <a:solidFill>
                  <a:schemeClr val="bg1"/>
                </a:solidFill>
              </a:defRPr>
            </a:lvl1pPr>
          </a:lstStyle>
          <a:p>
            <a:r>
              <a:rPr lang="es-ES" dirty="0"/>
              <a:t>Texto cierre</a:t>
            </a:r>
          </a:p>
        </p:txBody>
      </p:sp>
      <p:grpSp>
        <p:nvGrpSpPr>
          <p:cNvPr id="30" name="Group 4">
            <a:extLst>
              <a:ext uri="{FF2B5EF4-FFF2-40B4-BE49-F238E27FC236}">
                <a16:creationId xmlns:a16="http://schemas.microsoft.com/office/drawing/2014/main" id="{4FCD2FAD-46B9-43D6-9F94-FB02DF3C6287}"/>
              </a:ext>
            </a:extLst>
          </p:cNvPr>
          <p:cNvGrpSpPr>
            <a:grpSpLocks noChangeAspect="1"/>
          </p:cNvGrpSpPr>
          <p:nvPr userDrawn="1"/>
        </p:nvGrpSpPr>
        <p:grpSpPr bwMode="auto">
          <a:xfrm>
            <a:off x="684196" y="661237"/>
            <a:ext cx="2462780" cy="519493"/>
            <a:chOff x="0" y="1350"/>
            <a:chExt cx="7680" cy="1620"/>
          </a:xfrm>
          <a:solidFill>
            <a:schemeClr val="bg1"/>
          </a:solidFill>
        </p:grpSpPr>
        <p:sp>
          <p:nvSpPr>
            <p:cNvPr id="31" name="Freeform 5">
              <a:extLst>
                <a:ext uri="{FF2B5EF4-FFF2-40B4-BE49-F238E27FC236}">
                  <a16:creationId xmlns:a16="http://schemas.microsoft.com/office/drawing/2014/main" id="{8CB60D47-5952-428C-AB41-0D5AE0E3DEB4}"/>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2" name="Freeform 6">
              <a:extLst>
                <a:ext uri="{FF2B5EF4-FFF2-40B4-BE49-F238E27FC236}">
                  <a16:creationId xmlns:a16="http://schemas.microsoft.com/office/drawing/2014/main" id="{AF157530-AF2C-4650-B37A-B91CF486497D}"/>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3" name="Freeform 7">
              <a:extLst>
                <a:ext uri="{FF2B5EF4-FFF2-40B4-BE49-F238E27FC236}">
                  <a16:creationId xmlns:a16="http://schemas.microsoft.com/office/drawing/2014/main" id="{0C76BB7B-057E-48A1-B54B-E9C30A636127}"/>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4" name="Freeform 8">
              <a:extLst>
                <a:ext uri="{FF2B5EF4-FFF2-40B4-BE49-F238E27FC236}">
                  <a16:creationId xmlns:a16="http://schemas.microsoft.com/office/drawing/2014/main" id="{CEF8E49F-EEEA-40BC-934C-DF57B4B6DB6B}"/>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5" name="Freeform 9">
              <a:extLst>
                <a:ext uri="{FF2B5EF4-FFF2-40B4-BE49-F238E27FC236}">
                  <a16:creationId xmlns:a16="http://schemas.microsoft.com/office/drawing/2014/main" id="{896D1CCC-7ABF-4F94-9252-35A12468D270}"/>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6" name="Freeform 10">
              <a:extLst>
                <a:ext uri="{FF2B5EF4-FFF2-40B4-BE49-F238E27FC236}">
                  <a16:creationId xmlns:a16="http://schemas.microsoft.com/office/drawing/2014/main" id="{3BA70EDF-2297-4B3F-920A-BDB6A82C060A}"/>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7" name="Freeform 11">
              <a:extLst>
                <a:ext uri="{FF2B5EF4-FFF2-40B4-BE49-F238E27FC236}">
                  <a16:creationId xmlns:a16="http://schemas.microsoft.com/office/drawing/2014/main" id="{630D4942-E191-4E50-A4C5-5B9B4A222F74}"/>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8" name="Freeform 12">
              <a:extLst>
                <a:ext uri="{FF2B5EF4-FFF2-40B4-BE49-F238E27FC236}">
                  <a16:creationId xmlns:a16="http://schemas.microsoft.com/office/drawing/2014/main" id="{2052709F-3C61-496A-9B6B-8C3929F104C3}"/>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9" name="Freeform 13">
              <a:extLst>
                <a:ext uri="{FF2B5EF4-FFF2-40B4-BE49-F238E27FC236}">
                  <a16:creationId xmlns:a16="http://schemas.microsoft.com/office/drawing/2014/main" id="{2991B990-CFF3-4056-A1A6-818A02E68621}"/>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0" name="Freeform 14">
              <a:extLst>
                <a:ext uri="{FF2B5EF4-FFF2-40B4-BE49-F238E27FC236}">
                  <a16:creationId xmlns:a16="http://schemas.microsoft.com/office/drawing/2014/main" id="{6473086F-7E5A-4D32-8F4B-5F6A5F6C9554}"/>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1" name="Freeform 15">
              <a:extLst>
                <a:ext uri="{FF2B5EF4-FFF2-40B4-BE49-F238E27FC236}">
                  <a16:creationId xmlns:a16="http://schemas.microsoft.com/office/drawing/2014/main" id="{E59D4D9C-F2C8-441E-9DB4-D3C5D948C5EA}"/>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2" name="Freeform 16">
              <a:extLst>
                <a:ext uri="{FF2B5EF4-FFF2-40B4-BE49-F238E27FC236}">
                  <a16:creationId xmlns:a16="http://schemas.microsoft.com/office/drawing/2014/main" id="{469F18E3-756D-43C1-9FA5-A9BB2CDA0232}"/>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3" name="Freeform 17">
              <a:extLst>
                <a:ext uri="{FF2B5EF4-FFF2-40B4-BE49-F238E27FC236}">
                  <a16:creationId xmlns:a16="http://schemas.microsoft.com/office/drawing/2014/main" id="{9F662395-F140-4EDA-B4D7-3889932EBA6F}"/>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4" name="Freeform 18">
              <a:extLst>
                <a:ext uri="{FF2B5EF4-FFF2-40B4-BE49-F238E27FC236}">
                  <a16:creationId xmlns:a16="http://schemas.microsoft.com/office/drawing/2014/main" id="{5DED0274-6D6E-44BA-B7B2-D7390E110B8E}"/>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5" name="Freeform 19">
              <a:extLst>
                <a:ext uri="{FF2B5EF4-FFF2-40B4-BE49-F238E27FC236}">
                  <a16:creationId xmlns:a16="http://schemas.microsoft.com/office/drawing/2014/main" id="{E8B601CE-E012-4528-A6AF-3BB884AB099E}"/>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46" name="Rectángulo 45">
            <a:extLst>
              <a:ext uri="{FF2B5EF4-FFF2-40B4-BE49-F238E27FC236}">
                <a16:creationId xmlns:a16="http://schemas.microsoft.com/office/drawing/2014/main" id="{DAA223D3-767B-4580-9B4D-4ACE92B4E3EB}"/>
              </a:ext>
            </a:extLst>
          </p:cNvPr>
          <p:cNvSpPr/>
          <p:nvPr userDrawn="1"/>
        </p:nvSpPr>
        <p:spPr>
          <a:xfrm>
            <a:off x="12072027" y="676384"/>
            <a:ext cx="119974" cy="501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CuadroTexto 46">
            <a:extLst>
              <a:ext uri="{FF2B5EF4-FFF2-40B4-BE49-F238E27FC236}">
                <a16:creationId xmlns:a16="http://schemas.microsoft.com/office/drawing/2014/main" id="{717883B2-5573-4059-9BFA-8FE419B6F29A}"/>
              </a:ext>
            </a:extLst>
          </p:cNvPr>
          <p:cNvSpPr txBox="1"/>
          <p:nvPr userDrawn="1"/>
        </p:nvSpPr>
        <p:spPr>
          <a:xfrm>
            <a:off x="10834544" y="708121"/>
            <a:ext cx="1182930" cy="492443"/>
          </a:xfrm>
          <a:prstGeom prst="rect">
            <a:avLst/>
          </a:prstGeom>
          <a:noFill/>
        </p:spPr>
        <p:txBody>
          <a:bodyPr wrap="square" rtlCol="0">
            <a:spAutoFit/>
          </a:bodyPr>
          <a:lstStyle/>
          <a:p>
            <a:pPr algn="r"/>
            <a:r>
              <a:rPr lang="es-ES" sz="1300" spc="110" baseline="0" dirty="0" err="1">
                <a:solidFill>
                  <a:schemeClr val="bg1"/>
                </a:solidFill>
              </a:rPr>
              <a:t>We</a:t>
            </a:r>
            <a:r>
              <a:rPr lang="es-ES" sz="1300" spc="110" baseline="0" dirty="0">
                <a:solidFill>
                  <a:schemeClr val="bg1"/>
                </a:solidFill>
              </a:rPr>
              <a:t> </a:t>
            </a:r>
            <a:r>
              <a:rPr lang="es-ES" sz="1300" spc="110" baseline="0" dirty="0" err="1">
                <a:solidFill>
                  <a:schemeClr val="bg1"/>
                </a:solidFill>
              </a:rPr>
              <a:t>make</a:t>
            </a:r>
            <a:r>
              <a:rPr lang="es-ES" sz="1300" spc="110" baseline="0" dirty="0">
                <a:solidFill>
                  <a:schemeClr val="bg1"/>
                </a:solidFill>
              </a:rPr>
              <a:t> </a:t>
            </a:r>
            <a:br>
              <a:rPr lang="es-ES" sz="1300" spc="110" baseline="0" dirty="0">
                <a:solidFill>
                  <a:schemeClr val="bg1"/>
                </a:solidFill>
              </a:rPr>
            </a:br>
            <a:r>
              <a:rPr lang="es-ES" sz="1300" spc="110" baseline="0" dirty="0" err="1">
                <a:solidFill>
                  <a:schemeClr val="bg1"/>
                </a:solidFill>
              </a:rPr>
              <a:t>it</a:t>
            </a:r>
            <a:r>
              <a:rPr lang="es-ES" sz="1300" spc="110" baseline="0" dirty="0">
                <a:solidFill>
                  <a:schemeClr val="bg1"/>
                </a:solidFill>
              </a:rPr>
              <a:t> </a:t>
            </a:r>
            <a:r>
              <a:rPr lang="es-ES" sz="1300" spc="110" baseline="0" dirty="0" err="1">
                <a:solidFill>
                  <a:schemeClr val="bg1"/>
                </a:solidFill>
              </a:rPr>
              <a:t>happen</a:t>
            </a:r>
            <a:endParaRPr lang="es-ES" sz="1300" spc="110" baseline="0" dirty="0">
              <a:solidFill>
                <a:schemeClr val="bg1"/>
              </a:solidFill>
            </a:endParaRPr>
          </a:p>
        </p:txBody>
      </p:sp>
      <p:sp>
        <p:nvSpPr>
          <p:cNvPr id="22" name="CuadroTexto 21">
            <a:extLst>
              <a:ext uri="{FF2B5EF4-FFF2-40B4-BE49-F238E27FC236}">
                <a16:creationId xmlns:a16="http://schemas.microsoft.com/office/drawing/2014/main" id="{21B54975-F2DF-4799-A7AB-B91D45B775A6}"/>
              </a:ext>
            </a:extLst>
          </p:cNvPr>
          <p:cNvSpPr txBox="1"/>
          <p:nvPr userDrawn="1"/>
        </p:nvSpPr>
        <p:spPr>
          <a:xfrm>
            <a:off x="762123" y="6053148"/>
            <a:ext cx="1038208" cy="353943"/>
          </a:xfrm>
          <a:prstGeom prst="rect">
            <a:avLst/>
          </a:prstGeom>
          <a:noFill/>
        </p:spPr>
        <p:txBody>
          <a:bodyPr wrap="square" rtlCol="0">
            <a:spAutoFit/>
          </a:bodyPr>
          <a:lstStyle/>
          <a:p>
            <a:r>
              <a:rPr lang="es-ES" sz="1700" dirty="0">
                <a:solidFill>
                  <a:schemeClr val="bg1"/>
                </a:solidFill>
              </a:rPr>
              <a:t>eae.es</a:t>
            </a:r>
          </a:p>
        </p:txBody>
      </p:sp>
      <p:sp>
        <p:nvSpPr>
          <p:cNvPr id="23" name="Rectángulo 22">
            <a:extLst>
              <a:ext uri="{FF2B5EF4-FFF2-40B4-BE49-F238E27FC236}">
                <a16:creationId xmlns:a16="http://schemas.microsoft.com/office/drawing/2014/main" id="{D6B9726F-B714-9C4D-897D-EB6F13E05C23}"/>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070378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p>
            <a:pPr rtl="0"/>
            <a:fld id="{A5E055F8-74A9-4173-B5CF-879C893039BB}" type="datetime1">
              <a:rPr lang="es-ES" noProof="0" smtClean="0"/>
              <a:t>16/05/2021</a:t>
            </a:fld>
            <a:endParaRPr lang="es-ES" noProof="0" dirty="0"/>
          </a:p>
        </p:txBody>
      </p:sp>
      <p:sp>
        <p:nvSpPr>
          <p:cNvPr id="4" name="Marcador de posición de pie de página 3"/>
          <p:cNvSpPr>
            <a:spLocks noGrp="1"/>
          </p:cNvSpPr>
          <p:nvPr>
            <p:ph type="ftr" sz="quarter" idx="11"/>
          </p:nvPr>
        </p:nvSpPr>
        <p:spPr/>
        <p:txBody>
          <a:bodyPr rtlCol="0"/>
          <a:lstStyle/>
          <a:p>
            <a:pPr rtl="0"/>
            <a:r>
              <a:rPr lang="es-ES" noProof="0" dirty="0"/>
              <a:t>
              </a:t>
            </a:r>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dirty="0"/>
          </a:p>
        </p:txBody>
      </p:sp>
    </p:spTree>
    <p:extLst>
      <p:ext uri="{BB962C8B-B14F-4D97-AF65-F5344CB8AC3E}">
        <p14:creationId xmlns:p14="http://schemas.microsoft.com/office/powerpoint/2010/main" val="339152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ÍNDICE">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p:nvPr>
        </p:nvSpPr>
        <p:spPr>
          <a:xfrm>
            <a:off x="351675" y="1274079"/>
            <a:ext cx="11432338" cy="451851"/>
          </a:xfrm>
        </p:spPr>
        <p:txBody>
          <a:bodyPr anchor="t">
            <a:normAutofit/>
          </a:bodyPr>
          <a:lstStyle>
            <a:lvl1pPr>
              <a:defRPr sz="2400">
                <a:solidFill>
                  <a:schemeClr val="accent1"/>
                </a:solidFill>
              </a:defRPr>
            </a:lvl1p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DC45BD2A-78F8-4D8F-8BD8-8F9CAD35FECE}"/>
              </a:ext>
            </a:extLst>
          </p:cNvPr>
          <p:cNvSpPr>
            <a:spLocks noGrp="1"/>
          </p:cNvSpPr>
          <p:nvPr>
            <p:ph idx="1" hasCustomPrompt="1"/>
          </p:nvPr>
        </p:nvSpPr>
        <p:spPr>
          <a:xfrm>
            <a:off x="352759" y="2299121"/>
            <a:ext cx="11431254" cy="3858806"/>
          </a:xfrm>
        </p:spPr>
        <p:txBody>
          <a:bodyPr>
            <a:normAutofit/>
          </a:bodyPr>
          <a:lstStyle>
            <a:lvl1pPr marL="0" indent="0">
              <a:lnSpc>
                <a:spcPct val="80000"/>
              </a:lnSpc>
              <a:buFontTx/>
              <a:buNone/>
              <a:defRPr sz="2400">
                <a:solidFill>
                  <a:schemeClr val="accent2"/>
                </a:solidFill>
                <a:latin typeface="+mj-lt"/>
              </a:defRPr>
            </a:lvl1pPr>
            <a:lvl2pPr marL="1080000" indent="0">
              <a:lnSpc>
                <a:spcPct val="80000"/>
              </a:lnSpc>
              <a:buFontTx/>
              <a:buNone/>
              <a:defRPr sz="2400">
                <a:solidFill>
                  <a:schemeClr val="accent2"/>
                </a:solidFill>
                <a:latin typeface="+mj-lt"/>
              </a:defRPr>
            </a:lvl2pPr>
            <a:lvl3pPr marL="914400" indent="0">
              <a:lnSpc>
                <a:spcPct val="80000"/>
              </a:lnSpc>
              <a:buFontTx/>
              <a:buNone/>
              <a:defRPr sz="1800">
                <a:solidFill>
                  <a:schemeClr val="accent1"/>
                </a:solidFill>
                <a:latin typeface="+mj-lt"/>
              </a:defRPr>
            </a:lvl3pPr>
            <a:lvl4pPr marL="1371600" indent="0">
              <a:lnSpc>
                <a:spcPct val="80000"/>
              </a:lnSpc>
              <a:buFontTx/>
              <a:buNone/>
              <a:defRPr sz="1600">
                <a:solidFill>
                  <a:schemeClr val="accent1"/>
                </a:solidFill>
                <a:latin typeface="+mj-lt"/>
              </a:defRPr>
            </a:lvl4pPr>
            <a:lvl5pPr marL="1828800" indent="0">
              <a:lnSpc>
                <a:spcPct val="80000"/>
              </a:lnSpc>
              <a:buFontTx/>
              <a:buNone/>
              <a:defRPr sz="1600">
                <a:solidFill>
                  <a:schemeClr val="accent1"/>
                </a:solidFill>
                <a:latin typeface="+mj-lt"/>
              </a:defRPr>
            </a:lvl5pPr>
          </a:lstStyle>
          <a:p>
            <a:pPr lvl="0"/>
            <a:r>
              <a:rPr lang="es-ES" dirty="0"/>
              <a:t>01. Editar los estilos de texto del patrón</a:t>
            </a:r>
          </a:p>
          <a:p>
            <a:pPr lvl="1"/>
            <a:r>
              <a:rPr lang="es-ES" dirty="0"/>
              <a:t>Segundo nivel</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Rectángulo 24">
            <a:extLst>
              <a:ext uri="{FF2B5EF4-FFF2-40B4-BE49-F238E27FC236}">
                <a16:creationId xmlns:a16="http://schemas.microsoft.com/office/drawing/2014/main" id="{745113DB-40A2-4162-BB46-EE1AB8C21A0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181CE358-3DFD-5C4E-9940-53033530D4C2}"/>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00156EF6-CA8E-441E-B63C-2F86AC146174}"/>
              </a:ext>
            </a:extLst>
          </p:cNvPr>
          <p:cNvSpPr>
            <a:spLocks noGrp="1"/>
          </p:cNvSpPr>
          <p:nvPr>
            <p:ph type="sldNum" sz="quarter" idx="12"/>
          </p:nvPr>
        </p:nvSpPr>
        <p:spPr/>
        <p:txBody>
          <a:bodyPr/>
          <a:lstStyle/>
          <a:p>
            <a:fld id="{A64E805E-E9C5-4556-814C-C096ED3BEA4F}" type="slidenum">
              <a:rPr lang="es-ES" smtClean="0"/>
              <a:t>‹Nº›</a:t>
            </a:fld>
            <a:endParaRPr lang="es-ES"/>
          </a:p>
        </p:txBody>
      </p:sp>
    </p:spTree>
    <p:extLst>
      <p:ext uri="{BB962C8B-B14F-4D97-AF65-F5344CB8AC3E}">
        <p14:creationId xmlns:p14="http://schemas.microsoft.com/office/powerpoint/2010/main" val="120016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ILLA1">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bg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bg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9D4BEAFA-1D11-427A-A451-7A0254A6D17F}"/>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38229FE2-94DD-4C3D-9C62-CB92AD24C5A2}"/>
              </a:ext>
            </a:extLst>
          </p:cNvPr>
          <p:cNvSpPr txBox="1"/>
          <p:nvPr userDrawn="1"/>
        </p:nvSpPr>
        <p:spPr>
          <a:xfrm>
            <a:off x="609723" y="6169688"/>
            <a:ext cx="1038208" cy="353943"/>
          </a:xfrm>
          <a:prstGeom prst="rect">
            <a:avLst/>
          </a:prstGeom>
          <a:noFill/>
        </p:spPr>
        <p:txBody>
          <a:bodyPr wrap="square" rtlCol="0">
            <a:spAutoFit/>
          </a:bodyPr>
          <a:lstStyle/>
          <a:p>
            <a:r>
              <a:rPr lang="es-ES" sz="1700" dirty="0">
                <a:solidFill>
                  <a:schemeClr val="bg1"/>
                </a:solidFill>
              </a:rPr>
              <a:t>eae.es</a:t>
            </a:r>
          </a:p>
        </p:txBody>
      </p:sp>
      <p:sp>
        <p:nvSpPr>
          <p:cNvPr id="27" name="Rectángulo 26">
            <a:extLst>
              <a:ext uri="{FF2B5EF4-FFF2-40B4-BE49-F238E27FC236}">
                <a16:creationId xmlns:a16="http://schemas.microsoft.com/office/drawing/2014/main" id="{A4F1B68A-1ECD-5D49-B7A8-8A00F0B8CC99}"/>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7999ECB2-A8DD-CE42-9E8B-333E43B6A9C8}"/>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6370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RTADILLA2">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bg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bg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D74EA8EE-9E66-4303-8DD5-596407739C33}"/>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8F1BDF5B-01E2-42AB-B16E-C6AA7DFD27C1}"/>
              </a:ext>
            </a:extLst>
          </p:cNvPr>
          <p:cNvSpPr txBox="1"/>
          <p:nvPr userDrawn="1"/>
        </p:nvSpPr>
        <p:spPr>
          <a:xfrm>
            <a:off x="609723" y="6021771"/>
            <a:ext cx="1038208" cy="353943"/>
          </a:xfrm>
          <a:prstGeom prst="rect">
            <a:avLst/>
          </a:prstGeom>
          <a:noFill/>
        </p:spPr>
        <p:txBody>
          <a:bodyPr wrap="square" rtlCol="0">
            <a:spAutoFit/>
          </a:bodyPr>
          <a:lstStyle/>
          <a:p>
            <a:r>
              <a:rPr lang="es-ES" sz="1700" dirty="0">
                <a:solidFill>
                  <a:schemeClr val="bg1"/>
                </a:solidFill>
              </a:rPr>
              <a:t>eae.es</a:t>
            </a:r>
          </a:p>
        </p:txBody>
      </p:sp>
      <p:sp>
        <p:nvSpPr>
          <p:cNvPr id="27" name="Rectángulo 26">
            <a:extLst>
              <a:ext uri="{FF2B5EF4-FFF2-40B4-BE49-F238E27FC236}">
                <a16:creationId xmlns:a16="http://schemas.microsoft.com/office/drawing/2014/main" id="{8B65D1B0-370E-4644-A94F-EEB1D1F2F386}"/>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02702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ORTADILLA3">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bg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bg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1E63A11C-6092-4362-B43E-24ADD19D6FEE}"/>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17C82AA5-4B27-4822-BCD9-6EAAFA23E049}"/>
              </a:ext>
            </a:extLst>
          </p:cNvPr>
          <p:cNvSpPr txBox="1"/>
          <p:nvPr userDrawn="1"/>
        </p:nvSpPr>
        <p:spPr>
          <a:xfrm>
            <a:off x="609723" y="6021771"/>
            <a:ext cx="1038208" cy="353943"/>
          </a:xfrm>
          <a:prstGeom prst="rect">
            <a:avLst/>
          </a:prstGeom>
          <a:noFill/>
        </p:spPr>
        <p:txBody>
          <a:bodyPr wrap="square" rtlCol="0">
            <a:spAutoFit/>
          </a:bodyPr>
          <a:lstStyle/>
          <a:p>
            <a:r>
              <a:rPr lang="es-ES" sz="1700" dirty="0">
                <a:solidFill>
                  <a:schemeClr val="bg1"/>
                </a:solidFill>
              </a:rPr>
              <a:t>eae.es</a:t>
            </a:r>
          </a:p>
        </p:txBody>
      </p:sp>
      <p:sp>
        <p:nvSpPr>
          <p:cNvPr id="27" name="Rectángulo 26">
            <a:extLst>
              <a:ext uri="{FF2B5EF4-FFF2-40B4-BE49-F238E27FC236}">
                <a16:creationId xmlns:a16="http://schemas.microsoft.com/office/drawing/2014/main" id="{B8615A58-55DA-D549-B003-7E478E615E0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1C387C54-296B-9249-BD7A-26F3AEA338BB}"/>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1318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TADILLA4">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bg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bg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CuadroTexto 24">
            <a:extLst>
              <a:ext uri="{FF2B5EF4-FFF2-40B4-BE49-F238E27FC236}">
                <a16:creationId xmlns:a16="http://schemas.microsoft.com/office/drawing/2014/main" id="{8037A0C7-6F24-4F2C-BA90-6AFA086CAC50}"/>
              </a:ext>
            </a:extLst>
          </p:cNvPr>
          <p:cNvSpPr txBox="1"/>
          <p:nvPr userDrawn="1"/>
        </p:nvSpPr>
        <p:spPr>
          <a:xfrm>
            <a:off x="609723" y="6169688"/>
            <a:ext cx="1038208" cy="353943"/>
          </a:xfrm>
          <a:prstGeom prst="rect">
            <a:avLst/>
          </a:prstGeom>
          <a:noFill/>
        </p:spPr>
        <p:txBody>
          <a:bodyPr wrap="square" rtlCol="0">
            <a:spAutoFit/>
          </a:bodyPr>
          <a:lstStyle/>
          <a:p>
            <a:r>
              <a:rPr lang="es-ES" sz="1700" dirty="0">
                <a:solidFill>
                  <a:schemeClr val="bg1"/>
                </a:solidFill>
              </a:rPr>
              <a:t>eae.es</a:t>
            </a:r>
          </a:p>
        </p:txBody>
      </p:sp>
      <p:sp>
        <p:nvSpPr>
          <p:cNvPr id="26" name="Rectángulo 25">
            <a:extLst>
              <a:ext uri="{FF2B5EF4-FFF2-40B4-BE49-F238E27FC236}">
                <a16:creationId xmlns:a16="http://schemas.microsoft.com/office/drawing/2014/main" id="{A1E46743-816B-884D-8BCF-6803263804BB}"/>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a:extLst>
              <a:ext uri="{FF2B5EF4-FFF2-40B4-BE49-F238E27FC236}">
                <a16:creationId xmlns:a16="http://schemas.microsoft.com/office/drawing/2014/main" id="{8B56B1D3-CA6A-2646-AC35-FA832BD84D0C}"/>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1401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IOR TEXTO Y FO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4270375" y="904351"/>
            <a:ext cx="7513638" cy="5295481"/>
          </a:xfrm>
        </p:spPr>
        <p:txBody>
          <a:bodyPr>
            <a:normAutofit/>
          </a:bodyPr>
          <a:lstStyle>
            <a:lvl1pPr marL="0" indent="0" algn="ctr">
              <a:buFontTx/>
              <a:buNone/>
              <a:defRPr sz="1600"/>
            </a:lvl1pPr>
          </a:lstStyle>
          <a:p>
            <a:endParaRPr lang="es-ES" dirty="0"/>
          </a:p>
        </p:txBody>
      </p:sp>
      <p:sp>
        <p:nvSpPr>
          <p:cNvPr id="26" name="Rectángulo 25">
            <a:extLst>
              <a:ext uri="{FF2B5EF4-FFF2-40B4-BE49-F238E27FC236}">
                <a16:creationId xmlns:a16="http://schemas.microsoft.com/office/drawing/2014/main" id="{08163B14-6CF7-4AF1-B145-89D88337A2D2}"/>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Marcador de texto 39">
            <a:extLst>
              <a:ext uri="{FF2B5EF4-FFF2-40B4-BE49-F238E27FC236}">
                <a16:creationId xmlns:a16="http://schemas.microsoft.com/office/drawing/2014/main" id="{A8EBA326-2542-4F12-BC68-54D93701E9B4}"/>
              </a:ext>
            </a:extLst>
          </p:cNvPr>
          <p:cNvSpPr>
            <a:spLocks noGrp="1"/>
          </p:cNvSpPr>
          <p:nvPr>
            <p:ph type="body" sz="quarter" idx="19"/>
          </p:nvPr>
        </p:nvSpPr>
        <p:spPr>
          <a:xfrm>
            <a:off x="370450" y="1681498"/>
            <a:ext cx="3604133" cy="4515415"/>
          </a:xfrm>
        </p:spPr>
        <p:txBody>
          <a:bodyPr>
            <a:normAutofit/>
          </a:bodyPr>
          <a:lstStyle>
            <a:lvl1pPr marL="0" indent="0">
              <a:lnSpc>
                <a:spcPct val="100000"/>
              </a:lnSpc>
              <a:buFontTx/>
              <a:buNone/>
              <a:defRPr lang="es-ES" sz="1900" kern="1200" smtClean="0">
                <a:solidFill>
                  <a:schemeClr val="tx1"/>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28" name="Rectángulo 27">
            <a:extLst>
              <a:ext uri="{FF2B5EF4-FFF2-40B4-BE49-F238E27FC236}">
                <a16:creationId xmlns:a16="http://schemas.microsoft.com/office/drawing/2014/main" id="{74FCDC74-1912-3542-ACBF-6D5C79669B6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586166EF-7527-8940-910D-5EEED84D1460}"/>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2531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ERIOR TEXTO Y 4 FO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4256411" y="914399"/>
            <a:ext cx="3651642" cy="2250831"/>
          </a:xfrm>
        </p:spPr>
        <p:txBody>
          <a:bodyPr>
            <a:normAutofit/>
          </a:bodyPr>
          <a:lstStyle>
            <a:lvl1pPr marL="0" indent="0" algn="ctr">
              <a:buFontTx/>
              <a:buNone/>
              <a:defRPr sz="1200"/>
            </a:lvl1pPr>
          </a:lstStyle>
          <a:p>
            <a:endParaRPr lang="es-ES" dirty="0"/>
          </a:p>
        </p:txBody>
      </p:sp>
      <p:sp>
        <p:nvSpPr>
          <p:cNvPr id="26" name="Marcador de texto 25">
            <a:extLst>
              <a:ext uri="{FF2B5EF4-FFF2-40B4-BE49-F238E27FC236}">
                <a16:creationId xmlns:a16="http://schemas.microsoft.com/office/drawing/2014/main" id="{26ABE967-608B-4EED-898E-EB906793CA4B}"/>
              </a:ext>
            </a:extLst>
          </p:cNvPr>
          <p:cNvSpPr>
            <a:spLocks noGrp="1"/>
          </p:cNvSpPr>
          <p:nvPr>
            <p:ph type="body" sz="quarter" idx="14" hasCustomPrompt="1"/>
          </p:nvPr>
        </p:nvSpPr>
        <p:spPr>
          <a:xfrm>
            <a:off x="4146535" y="3194326"/>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01. Pie de foto  </a:t>
            </a:r>
            <a:endParaRPr lang="es-ES" dirty="0"/>
          </a:p>
        </p:txBody>
      </p:sp>
      <p:sp>
        <p:nvSpPr>
          <p:cNvPr id="27" name="Marcador de posición de imagen 24">
            <a:extLst>
              <a:ext uri="{FF2B5EF4-FFF2-40B4-BE49-F238E27FC236}">
                <a16:creationId xmlns:a16="http://schemas.microsoft.com/office/drawing/2014/main" id="{01B05405-EBC7-406B-BCE3-702BBD609875}"/>
              </a:ext>
            </a:extLst>
          </p:cNvPr>
          <p:cNvSpPr>
            <a:spLocks noGrp="1"/>
          </p:cNvSpPr>
          <p:nvPr>
            <p:ph type="pic" sz="quarter" idx="15"/>
          </p:nvPr>
        </p:nvSpPr>
        <p:spPr>
          <a:xfrm>
            <a:off x="8092036" y="914399"/>
            <a:ext cx="3651642" cy="2250831"/>
          </a:xfrm>
        </p:spPr>
        <p:txBody>
          <a:bodyPr>
            <a:normAutofit/>
          </a:bodyPr>
          <a:lstStyle>
            <a:lvl1pPr marL="0" indent="0" algn="ctr">
              <a:buFontTx/>
              <a:buNone/>
              <a:defRPr sz="1200"/>
            </a:lvl1pPr>
          </a:lstStyle>
          <a:p>
            <a:endParaRPr lang="es-ES" dirty="0"/>
          </a:p>
        </p:txBody>
      </p:sp>
      <p:sp>
        <p:nvSpPr>
          <p:cNvPr id="28" name="Marcador de texto 25">
            <a:extLst>
              <a:ext uri="{FF2B5EF4-FFF2-40B4-BE49-F238E27FC236}">
                <a16:creationId xmlns:a16="http://schemas.microsoft.com/office/drawing/2014/main" id="{37C2A144-4E1E-4A98-8F32-F92E01301649}"/>
              </a:ext>
            </a:extLst>
          </p:cNvPr>
          <p:cNvSpPr>
            <a:spLocks noGrp="1"/>
          </p:cNvSpPr>
          <p:nvPr>
            <p:ph type="body" sz="quarter" idx="16" hasCustomPrompt="1"/>
          </p:nvPr>
        </p:nvSpPr>
        <p:spPr>
          <a:xfrm>
            <a:off x="7982160" y="3194326"/>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02. Pie de foto  </a:t>
            </a:r>
            <a:endParaRPr lang="es-ES" dirty="0"/>
          </a:p>
        </p:txBody>
      </p:sp>
      <p:sp>
        <p:nvSpPr>
          <p:cNvPr id="29" name="Marcador de posición de imagen 24">
            <a:extLst>
              <a:ext uri="{FF2B5EF4-FFF2-40B4-BE49-F238E27FC236}">
                <a16:creationId xmlns:a16="http://schemas.microsoft.com/office/drawing/2014/main" id="{FE8343BF-3DCF-434C-9FAA-CA890E66E5AE}"/>
              </a:ext>
            </a:extLst>
          </p:cNvPr>
          <p:cNvSpPr>
            <a:spLocks noGrp="1"/>
          </p:cNvSpPr>
          <p:nvPr>
            <p:ph type="pic" sz="quarter" idx="17"/>
          </p:nvPr>
        </p:nvSpPr>
        <p:spPr>
          <a:xfrm>
            <a:off x="4256411" y="3625231"/>
            <a:ext cx="3651642" cy="2250831"/>
          </a:xfrm>
        </p:spPr>
        <p:txBody>
          <a:bodyPr>
            <a:normAutofit/>
          </a:bodyPr>
          <a:lstStyle>
            <a:lvl1pPr marL="0" indent="0" algn="ctr">
              <a:buFontTx/>
              <a:buNone/>
              <a:defRPr sz="1200"/>
            </a:lvl1pPr>
          </a:lstStyle>
          <a:p>
            <a:endParaRPr lang="es-ES" dirty="0"/>
          </a:p>
        </p:txBody>
      </p:sp>
      <p:sp>
        <p:nvSpPr>
          <p:cNvPr id="30" name="Marcador de texto 25">
            <a:extLst>
              <a:ext uri="{FF2B5EF4-FFF2-40B4-BE49-F238E27FC236}">
                <a16:creationId xmlns:a16="http://schemas.microsoft.com/office/drawing/2014/main" id="{FD35F5D3-9174-4417-A13E-396BC8D98800}"/>
              </a:ext>
            </a:extLst>
          </p:cNvPr>
          <p:cNvSpPr>
            <a:spLocks noGrp="1"/>
          </p:cNvSpPr>
          <p:nvPr>
            <p:ph type="body" sz="quarter" idx="18" hasCustomPrompt="1"/>
          </p:nvPr>
        </p:nvSpPr>
        <p:spPr>
          <a:xfrm>
            <a:off x="4146535" y="5905158"/>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03. Pie de foto  </a:t>
            </a:r>
            <a:endParaRPr lang="es-ES" dirty="0"/>
          </a:p>
        </p:txBody>
      </p:sp>
      <p:sp>
        <p:nvSpPr>
          <p:cNvPr id="31" name="Marcador de posición de imagen 24">
            <a:extLst>
              <a:ext uri="{FF2B5EF4-FFF2-40B4-BE49-F238E27FC236}">
                <a16:creationId xmlns:a16="http://schemas.microsoft.com/office/drawing/2014/main" id="{BCD617F4-2387-4029-8058-A33086C22B77}"/>
              </a:ext>
            </a:extLst>
          </p:cNvPr>
          <p:cNvSpPr>
            <a:spLocks noGrp="1"/>
          </p:cNvSpPr>
          <p:nvPr>
            <p:ph type="pic" sz="quarter" idx="19"/>
          </p:nvPr>
        </p:nvSpPr>
        <p:spPr>
          <a:xfrm>
            <a:off x="8092036" y="3625231"/>
            <a:ext cx="3651642" cy="2250831"/>
          </a:xfrm>
        </p:spPr>
        <p:txBody>
          <a:bodyPr>
            <a:normAutofit/>
          </a:bodyPr>
          <a:lstStyle>
            <a:lvl1pPr marL="0" indent="0" algn="ctr">
              <a:buFontTx/>
              <a:buNone/>
              <a:defRPr sz="1200"/>
            </a:lvl1pPr>
          </a:lstStyle>
          <a:p>
            <a:endParaRPr lang="es-ES" dirty="0"/>
          </a:p>
        </p:txBody>
      </p:sp>
      <p:sp>
        <p:nvSpPr>
          <p:cNvPr id="32" name="Marcador de texto 25">
            <a:extLst>
              <a:ext uri="{FF2B5EF4-FFF2-40B4-BE49-F238E27FC236}">
                <a16:creationId xmlns:a16="http://schemas.microsoft.com/office/drawing/2014/main" id="{20FF0CE1-D485-4798-93AA-BA345C2DBD23}"/>
              </a:ext>
            </a:extLst>
          </p:cNvPr>
          <p:cNvSpPr>
            <a:spLocks noGrp="1"/>
          </p:cNvSpPr>
          <p:nvPr>
            <p:ph type="body" sz="quarter" idx="20" hasCustomPrompt="1"/>
          </p:nvPr>
        </p:nvSpPr>
        <p:spPr>
          <a:xfrm>
            <a:off x="7982160" y="5905158"/>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04. Pie de foto</a:t>
            </a:r>
            <a:endParaRPr lang="es-ES" dirty="0"/>
          </a:p>
        </p:txBody>
      </p:sp>
      <p:sp>
        <p:nvSpPr>
          <p:cNvPr id="33" name="Rectángulo 32">
            <a:extLst>
              <a:ext uri="{FF2B5EF4-FFF2-40B4-BE49-F238E27FC236}">
                <a16:creationId xmlns:a16="http://schemas.microsoft.com/office/drawing/2014/main" id="{BFE38D3E-43C6-4674-832F-CD4525D6CF71}"/>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Marcador de texto 39">
            <a:extLst>
              <a:ext uri="{FF2B5EF4-FFF2-40B4-BE49-F238E27FC236}">
                <a16:creationId xmlns:a16="http://schemas.microsoft.com/office/drawing/2014/main" id="{99219EF3-E6D2-43E9-8942-250F53793622}"/>
              </a:ext>
            </a:extLst>
          </p:cNvPr>
          <p:cNvSpPr>
            <a:spLocks noGrp="1"/>
          </p:cNvSpPr>
          <p:nvPr>
            <p:ph type="body" sz="quarter" idx="23"/>
          </p:nvPr>
        </p:nvSpPr>
        <p:spPr>
          <a:xfrm>
            <a:off x="395063" y="1683725"/>
            <a:ext cx="3594418"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 name="Rectángulo 2">
            <a:extLst>
              <a:ext uri="{FF2B5EF4-FFF2-40B4-BE49-F238E27FC236}">
                <a16:creationId xmlns:a16="http://schemas.microsoft.com/office/drawing/2014/main" id="{67ABAAE0-B4AE-A046-AF06-7119573EDE2F}"/>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1940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NTERIOR TEXTO Y 4 FO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a:prstGeom prst="rect">
            <a:avLst/>
          </a:prstGeom>
        </p:spPr>
        <p:txBody>
          <a:bodyPr/>
          <a:lstStyle>
            <a:lvl1pPr algn="r">
              <a:defRPr>
                <a:solidFill>
                  <a:schemeClr val="accent1"/>
                </a:solidFill>
                <a:latin typeface="+mj-lt"/>
              </a:defRPr>
            </a:lvl1pPr>
          </a:lstStyle>
          <a:p>
            <a:r>
              <a:rPr lang="es-ES"/>
              <a:t>Para modificar título del PPT, cambiar pie de página</a:t>
            </a:r>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4695825" y="914399"/>
            <a:ext cx="3467100" cy="3457576"/>
          </a:xfrm>
        </p:spPr>
        <p:txBody>
          <a:bodyPr>
            <a:normAutofit/>
          </a:bodyPr>
          <a:lstStyle>
            <a:lvl1pPr marL="0" indent="0" algn="ctr">
              <a:buFontTx/>
              <a:buNone/>
              <a:defRPr sz="1200"/>
            </a:lvl1pPr>
          </a:lstStyle>
          <a:p>
            <a:endParaRPr lang="es-ES" dirty="0"/>
          </a:p>
        </p:txBody>
      </p:sp>
      <p:sp>
        <p:nvSpPr>
          <p:cNvPr id="33" name="Rectángulo 32">
            <a:extLst>
              <a:ext uri="{FF2B5EF4-FFF2-40B4-BE49-F238E27FC236}">
                <a16:creationId xmlns:a16="http://schemas.microsoft.com/office/drawing/2014/main" id="{BFE38D3E-43C6-4674-832F-CD4525D6CF71}"/>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Marcador de texto 33">
            <a:extLst>
              <a:ext uri="{FF2B5EF4-FFF2-40B4-BE49-F238E27FC236}">
                <a16:creationId xmlns:a16="http://schemas.microsoft.com/office/drawing/2014/main" id="{B142E340-AA57-441F-AA47-7922221BFA2A}"/>
              </a:ext>
            </a:extLst>
          </p:cNvPr>
          <p:cNvSpPr>
            <a:spLocks noGrp="1"/>
          </p:cNvSpPr>
          <p:nvPr>
            <p:ph type="body" sz="quarter" idx="14" hasCustomPrompt="1"/>
          </p:nvPr>
        </p:nvSpPr>
        <p:spPr>
          <a:xfrm>
            <a:off x="8347074" y="914399"/>
            <a:ext cx="3531115" cy="1590676"/>
          </a:xfrm>
        </p:spPr>
        <p:txBody>
          <a:bodyPr/>
          <a:lstStyle>
            <a:lvl1pPr marL="0" indent="0">
              <a:spcBef>
                <a:spcPts val="0"/>
              </a:spcBef>
              <a:spcAft>
                <a:spcPts val="700"/>
              </a:spcAft>
              <a:buFontTx/>
              <a:buNone/>
              <a:defRPr lang="es-ES" sz="1800" kern="1200" spc="70" baseline="0" dirty="0" smtClean="0">
                <a:solidFill>
                  <a:schemeClr val="accent1"/>
                </a:solidFill>
                <a:latin typeface="+mj-lt"/>
                <a:ea typeface="+mj-ea"/>
                <a:cs typeface="+mj-cs"/>
              </a:defRPr>
            </a:lvl1pPr>
            <a:lvl2pPr marL="0" indent="0">
              <a:lnSpc>
                <a:spcPct val="100000"/>
              </a:lnSpc>
              <a:spcBef>
                <a:spcPts val="0"/>
              </a:spcBef>
              <a:buFontTx/>
              <a:buNone/>
              <a:defRPr sz="1200"/>
            </a:lvl2pPr>
          </a:lstStyle>
          <a:p>
            <a:pPr lvl="0"/>
            <a:r>
              <a:rPr lang="es-ES" dirty="0"/>
              <a:t>Titular Foto</a:t>
            </a:r>
          </a:p>
          <a:p>
            <a:pPr lvl="1"/>
            <a:r>
              <a:rPr lang="es-ES" dirty="0"/>
              <a:t>Segundo nivel</a:t>
            </a:r>
          </a:p>
        </p:txBody>
      </p:sp>
      <p:sp>
        <p:nvSpPr>
          <p:cNvPr id="35" name="Marcador de posición de imagen 24">
            <a:extLst>
              <a:ext uri="{FF2B5EF4-FFF2-40B4-BE49-F238E27FC236}">
                <a16:creationId xmlns:a16="http://schemas.microsoft.com/office/drawing/2014/main" id="{749F18BF-2A5E-4AAB-AAF2-137368DC4902}"/>
              </a:ext>
            </a:extLst>
          </p:cNvPr>
          <p:cNvSpPr>
            <a:spLocks noGrp="1"/>
          </p:cNvSpPr>
          <p:nvPr>
            <p:ph type="pic" sz="quarter" idx="15"/>
          </p:nvPr>
        </p:nvSpPr>
        <p:spPr>
          <a:xfrm>
            <a:off x="8217419" y="2638424"/>
            <a:ext cx="1717156" cy="1733551"/>
          </a:xfrm>
        </p:spPr>
        <p:txBody>
          <a:bodyPr>
            <a:normAutofit/>
          </a:bodyPr>
          <a:lstStyle>
            <a:lvl1pPr marL="0" indent="0" algn="ctr">
              <a:buFontTx/>
              <a:buNone/>
              <a:defRPr sz="1200"/>
            </a:lvl1pPr>
          </a:lstStyle>
          <a:p>
            <a:endParaRPr lang="es-ES" dirty="0"/>
          </a:p>
        </p:txBody>
      </p:sp>
      <p:sp>
        <p:nvSpPr>
          <p:cNvPr id="36" name="Marcador de texto 33">
            <a:extLst>
              <a:ext uri="{FF2B5EF4-FFF2-40B4-BE49-F238E27FC236}">
                <a16:creationId xmlns:a16="http://schemas.microsoft.com/office/drawing/2014/main" id="{22D09347-DB9E-4CEF-8BAA-E223F384DD55}"/>
              </a:ext>
            </a:extLst>
          </p:cNvPr>
          <p:cNvSpPr>
            <a:spLocks noGrp="1"/>
          </p:cNvSpPr>
          <p:nvPr>
            <p:ph type="body" sz="quarter" idx="16" hasCustomPrompt="1"/>
          </p:nvPr>
        </p:nvSpPr>
        <p:spPr>
          <a:xfrm>
            <a:off x="10118724" y="2638424"/>
            <a:ext cx="1759465" cy="1733551"/>
          </a:xfrm>
        </p:spPr>
        <p:txBody>
          <a:bodyPr/>
          <a:lstStyle>
            <a:lvl1pPr marL="0" indent="0">
              <a:spcBef>
                <a:spcPts val="0"/>
              </a:spcBef>
              <a:spcAft>
                <a:spcPts val="700"/>
              </a:spcAft>
              <a:buFontTx/>
              <a:buNone/>
              <a:defRPr lang="es-ES" sz="1800" kern="1200" spc="70" baseline="0" dirty="0" smtClean="0">
                <a:solidFill>
                  <a:schemeClr val="accent1"/>
                </a:solidFill>
                <a:latin typeface="+mj-lt"/>
                <a:ea typeface="+mj-ea"/>
                <a:cs typeface="+mj-cs"/>
              </a:defRPr>
            </a:lvl1pPr>
            <a:lvl2pPr marL="0" indent="0">
              <a:lnSpc>
                <a:spcPct val="100000"/>
              </a:lnSpc>
              <a:spcBef>
                <a:spcPts val="0"/>
              </a:spcBef>
              <a:buFontTx/>
              <a:buNone/>
              <a:defRPr sz="1200"/>
            </a:lvl2pPr>
          </a:lstStyle>
          <a:p>
            <a:pPr lvl="0"/>
            <a:r>
              <a:rPr lang="es-ES" dirty="0"/>
              <a:t>Titular Foto</a:t>
            </a:r>
          </a:p>
          <a:p>
            <a:pPr lvl="1"/>
            <a:r>
              <a:rPr lang="es-ES" dirty="0"/>
              <a:t>Segundo nivel</a:t>
            </a:r>
          </a:p>
        </p:txBody>
      </p:sp>
      <p:sp>
        <p:nvSpPr>
          <p:cNvPr id="37" name="Marcador de posición de imagen 24">
            <a:extLst>
              <a:ext uri="{FF2B5EF4-FFF2-40B4-BE49-F238E27FC236}">
                <a16:creationId xmlns:a16="http://schemas.microsoft.com/office/drawing/2014/main" id="{DA76C56F-A52B-4A5D-8742-D5246A964540}"/>
              </a:ext>
            </a:extLst>
          </p:cNvPr>
          <p:cNvSpPr>
            <a:spLocks noGrp="1"/>
          </p:cNvSpPr>
          <p:nvPr>
            <p:ph type="pic" sz="quarter" idx="17"/>
          </p:nvPr>
        </p:nvSpPr>
        <p:spPr>
          <a:xfrm>
            <a:off x="6445769" y="4437341"/>
            <a:ext cx="1717156" cy="1733551"/>
          </a:xfrm>
        </p:spPr>
        <p:txBody>
          <a:bodyPr>
            <a:normAutofit/>
          </a:bodyPr>
          <a:lstStyle>
            <a:lvl1pPr marL="0" indent="0" algn="ctr">
              <a:buFontTx/>
              <a:buNone/>
              <a:defRPr sz="1200"/>
            </a:lvl1pPr>
          </a:lstStyle>
          <a:p>
            <a:endParaRPr lang="es-ES" dirty="0"/>
          </a:p>
        </p:txBody>
      </p:sp>
      <p:sp>
        <p:nvSpPr>
          <p:cNvPr id="38" name="Marcador de texto 33">
            <a:extLst>
              <a:ext uri="{FF2B5EF4-FFF2-40B4-BE49-F238E27FC236}">
                <a16:creationId xmlns:a16="http://schemas.microsoft.com/office/drawing/2014/main" id="{85069A5B-7F06-4394-BF0D-097B0BA882B4}"/>
              </a:ext>
            </a:extLst>
          </p:cNvPr>
          <p:cNvSpPr>
            <a:spLocks noGrp="1"/>
          </p:cNvSpPr>
          <p:nvPr>
            <p:ph type="body" sz="quarter" idx="18" hasCustomPrompt="1"/>
          </p:nvPr>
        </p:nvSpPr>
        <p:spPr>
          <a:xfrm>
            <a:off x="4733925" y="4867275"/>
            <a:ext cx="1524000" cy="1303617"/>
          </a:xfrm>
        </p:spPr>
        <p:txBody>
          <a:bodyPr/>
          <a:lstStyle>
            <a:lvl1pPr marL="0" indent="0" algn="r">
              <a:spcBef>
                <a:spcPts val="0"/>
              </a:spcBef>
              <a:spcAft>
                <a:spcPts val="700"/>
              </a:spcAft>
              <a:buFontTx/>
              <a:buNone/>
              <a:defRPr lang="es-ES" sz="1800" kern="1200" spc="70" baseline="0" dirty="0" smtClean="0">
                <a:solidFill>
                  <a:schemeClr val="accent1"/>
                </a:solidFill>
                <a:latin typeface="+mj-lt"/>
                <a:ea typeface="+mj-ea"/>
                <a:cs typeface="+mj-cs"/>
              </a:defRPr>
            </a:lvl1pPr>
            <a:lvl2pPr marL="0" indent="0" algn="r">
              <a:lnSpc>
                <a:spcPct val="100000"/>
              </a:lnSpc>
              <a:spcBef>
                <a:spcPts val="0"/>
              </a:spcBef>
              <a:buFontTx/>
              <a:buNone/>
              <a:defRPr sz="1200"/>
            </a:lvl2pPr>
          </a:lstStyle>
          <a:p>
            <a:pPr lvl="0"/>
            <a:r>
              <a:rPr lang="es-ES" dirty="0"/>
              <a:t>Titular Foto</a:t>
            </a:r>
          </a:p>
          <a:p>
            <a:pPr lvl="1"/>
            <a:r>
              <a:rPr lang="es-ES" dirty="0"/>
              <a:t>Segundo nivel</a:t>
            </a:r>
          </a:p>
        </p:txBody>
      </p:sp>
      <p:sp>
        <p:nvSpPr>
          <p:cNvPr id="29" name="Marcador de texto 39">
            <a:extLst>
              <a:ext uri="{FF2B5EF4-FFF2-40B4-BE49-F238E27FC236}">
                <a16:creationId xmlns:a16="http://schemas.microsoft.com/office/drawing/2014/main" id="{0B72BF50-938E-49C7-8D19-146E6125FB95}"/>
              </a:ext>
            </a:extLst>
          </p:cNvPr>
          <p:cNvSpPr>
            <a:spLocks noGrp="1"/>
          </p:cNvSpPr>
          <p:nvPr>
            <p:ph type="body" sz="quarter" idx="23"/>
          </p:nvPr>
        </p:nvSpPr>
        <p:spPr>
          <a:xfrm>
            <a:off x="395062" y="1683725"/>
            <a:ext cx="3594419"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
        <p:nvSpPr>
          <p:cNvPr id="30" name="Rectángulo 29">
            <a:extLst>
              <a:ext uri="{FF2B5EF4-FFF2-40B4-BE49-F238E27FC236}">
                <a16:creationId xmlns:a16="http://schemas.microsoft.com/office/drawing/2014/main" id="{41AFA827-D6BB-DA4A-A66C-E6DAA314AC69}"/>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0EFAD776-41B7-F944-8AA8-734FB64DA619}"/>
              </a:ext>
            </a:extLst>
          </p:cNvPr>
          <p:cNvSpPr/>
          <p:nvPr userDrawn="1"/>
        </p:nvSpPr>
        <p:spPr>
          <a:xfrm>
            <a:off x="0" y="6575612"/>
            <a:ext cx="12192000" cy="256557"/>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_tradnl" sz="900" b="1" dirty="0">
                <a:latin typeface="Calibri" panose="020F0502020204030204" pitchFamily="34" charset="0"/>
                <a:cs typeface="Calibri" panose="020F0502020204030204" pitchFamily="34" charset="0"/>
              </a:rPr>
              <a:t>© Prof. </a:t>
            </a:r>
            <a:r>
              <a:rPr lang="es-ES" sz="900" b="1" dirty="0">
                <a:latin typeface="Calibri" panose="020F0502020204030204" pitchFamily="34" charset="0"/>
                <a:cs typeface="Calibri" panose="020F0502020204030204" pitchFamily="34" charset="0"/>
              </a:rPr>
              <a:t>Ángel Andreu PhD Eng.  All rights reserved - Derechos reservados – Prohibida la reproducción o utilización sin permiso previo del autor – </a:t>
            </a:r>
            <a:r>
              <a:rPr lang="es-ES" sz="900" b="1" dirty="0" err="1">
                <a:latin typeface="Calibri" panose="020F0502020204030204" pitchFamily="34" charset="0"/>
                <a:cs typeface="Calibri" panose="020F0502020204030204" pitchFamily="34" charset="0"/>
              </a:rPr>
              <a:t>Utilization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forbidden</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without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previous</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expressed</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consent</a:t>
            </a:r>
            <a:r>
              <a:rPr lang="es-ES" sz="900" b="1" dirty="0">
                <a:latin typeface="Calibri" panose="020F0502020204030204" pitchFamily="34" charset="0"/>
                <a:cs typeface="Calibri" panose="020F0502020204030204" pitchFamily="34" charset="0"/>
              </a:rPr>
              <a:t> </a:t>
            </a:r>
            <a:r>
              <a:rPr lang="es-ES" sz="900" b="1" dirty="0" err="1">
                <a:latin typeface="Calibri" panose="020F0502020204030204" pitchFamily="34" charset="0"/>
                <a:cs typeface="Calibri" panose="020F0502020204030204" pitchFamily="34" charset="0"/>
              </a:rPr>
              <a:t>by</a:t>
            </a:r>
            <a:r>
              <a:rPr lang="es-ES" sz="900" b="1" dirty="0">
                <a:latin typeface="Calibri" panose="020F0502020204030204" pitchFamily="34" charset="0"/>
                <a:cs typeface="Calibri" panose="020F0502020204030204" pitchFamily="34" charset="0"/>
              </a:rPr>
              <a:t> the </a:t>
            </a:r>
            <a:r>
              <a:rPr lang="es-ES" sz="900" b="1" dirty="0" err="1">
                <a:latin typeface="Calibri" panose="020F0502020204030204" pitchFamily="34" charset="0"/>
                <a:cs typeface="Calibri" panose="020F0502020204030204" pitchFamily="34" charset="0"/>
              </a:rPr>
              <a:t>author</a:t>
            </a:r>
            <a:r>
              <a:rPr lang="es-ES" sz="900" b="1" dirty="0">
                <a:latin typeface="Calibri" panose="020F0502020204030204" pitchFamily="34" charset="0"/>
                <a:cs typeface="Calibri" panose="020F0502020204030204" pitchFamily="34" charset="0"/>
              </a:rPr>
              <a:t>  </a:t>
            </a:r>
            <a:endParaRPr lang="es-ES_tradnl" sz="9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08985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2FD9B48-9588-4FF2-947F-279A03407B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a:extLst>
              <a:ext uri="{FF2B5EF4-FFF2-40B4-BE49-F238E27FC236}">
                <a16:creationId xmlns:a16="http://schemas.microsoft.com/office/drawing/2014/main" id="{E6202D82-327E-4122-B818-0A6D3A12E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número de diapositiva 5">
            <a:extLst>
              <a:ext uri="{FF2B5EF4-FFF2-40B4-BE49-F238E27FC236}">
                <a16:creationId xmlns:a16="http://schemas.microsoft.com/office/drawing/2014/main" id="{867F839D-B1ED-4AB7-8108-239DBE382193}"/>
              </a:ext>
            </a:extLst>
          </p:cNvPr>
          <p:cNvSpPr>
            <a:spLocks noGrp="1"/>
          </p:cNvSpPr>
          <p:nvPr>
            <p:ph type="sldNum" sz="quarter" idx="4"/>
          </p:nvPr>
        </p:nvSpPr>
        <p:spPr>
          <a:xfrm>
            <a:off x="9367344" y="698697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4E805E-E9C5-4556-814C-C096ED3BEA4F}" type="slidenum">
              <a:rPr lang="es-ES" smtClean="0"/>
              <a:t>‹Nº›</a:t>
            </a:fld>
            <a:endParaRPr lang="es-ES"/>
          </a:p>
        </p:txBody>
      </p:sp>
      <p:sp>
        <p:nvSpPr>
          <p:cNvPr id="7" name="Rectángulo 6">
            <a:extLst>
              <a:ext uri="{FF2B5EF4-FFF2-40B4-BE49-F238E27FC236}">
                <a16:creationId xmlns:a16="http://schemas.microsoft.com/office/drawing/2014/main" id="{28ADCEEB-8834-EE48-944E-BFCAFA584142}"/>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60B0D31B-FA3B-44C4-92A6-09AD8A18F940}"/>
              </a:ext>
            </a:extLst>
          </p:cNvPr>
          <p:cNvSpPr txBox="1"/>
          <p:nvPr userDrawn="1">
            <p:extLst>
              <p:ext uri="{1162E1C5-73C7-4A58-AE30-91384D911F3F}">
                <p184:classification xmlns:p184="http://schemas.microsoft.com/office/powerpoint/2018/4/main" val="ftr"/>
              </p:ext>
            </p:extLst>
          </p:nvPr>
        </p:nvSpPr>
        <p:spPr>
          <a:xfrm>
            <a:off x="0" y="6751320"/>
            <a:ext cx="350838" cy="106680"/>
          </a:xfrm>
          <a:prstGeom prst="rect">
            <a:avLst/>
          </a:prstGeom>
        </p:spPr>
        <p:txBody>
          <a:bodyPr horzOverflow="overflow" lIns="0" tIns="0" rIns="0" bIns="0">
            <a:spAutoFit/>
          </a:bodyPr>
          <a:lstStyle/>
          <a:p>
            <a:pPr algn="l"/>
            <a:r>
              <a:rPr lang="es-ES" sz="700">
                <a:solidFill>
                  <a:srgbClr val="000000"/>
                </a:solidFill>
                <a:latin typeface="Calibri" panose="020F0502020204030204" pitchFamily="34" charset="0"/>
                <a:cs typeface="Calibri" panose="020F0502020204030204" pitchFamily="34" charset="0"/>
              </a:rPr>
              <a:t>C1 Public</a:t>
            </a:r>
          </a:p>
        </p:txBody>
      </p:sp>
    </p:spTree>
    <p:extLst>
      <p:ext uri="{BB962C8B-B14F-4D97-AF65-F5344CB8AC3E}">
        <p14:creationId xmlns:p14="http://schemas.microsoft.com/office/powerpoint/2010/main" val="2619502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70" r:id="rId4"/>
    <p:sldLayoutId id="2147483661" r:id="rId5"/>
    <p:sldLayoutId id="2147483662" r:id="rId6"/>
    <p:sldLayoutId id="2147483663" r:id="rId7"/>
    <p:sldLayoutId id="2147483664" r:id="rId8"/>
    <p:sldLayoutId id="2147483672" r:id="rId9"/>
    <p:sldLayoutId id="2147483673" r:id="rId10"/>
    <p:sldLayoutId id="2147483665" r:id="rId11"/>
    <p:sldLayoutId id="2147483666" r:id="rId12"/>
    <p:sldLayoutId id="2147483674" r:id="rId13"/>
    <p:sldLayoutId id="2147483675" r:id="rId14"/>
    <p:sldLayoutId id="2147483671" r:id="rId15"/>
    <p:sldLayoutId id="2147483667" r:id="rId16"/>
    <p:sldLayoutId id="2147483668" r:id="rId17"/>
    <p:sldLayoutId id="2147483669" r:id="rId18"/>
    <p:sldLayoutId id="2147483676" r:id="rId19"/>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userDrawn="1">
          <p15:clr>
            <a:srgbClr val="F26B43"/>
          </p15:clr>
        </p15:guide>
        <p15:guide id="3" pos="7423" userDrawn="1">
          <p15:clr>
            <a:srgbClr val="F26B43"/>
          </p15:clr>
        </p15:guide>
        <p15:guide id="4" orient="horz" pos="321" userDrawn="1">
          <p15:clr>
            <a:srgbClr val="F26B43"/>
          </p15:clr>
        </p15:guide>
        <p15:guide id="5" orient="horz" pos="403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ídeo 3">
            <a:extLst>
              <a:ext uri="{FF2B5EF4-FFF2-40B4-BE49-F238E27FC236}">
                <a16:creationId xmlns:a16="http://schemas.microsoft.com/office/drawing/2014/main" id="{0698A624-47C2-4C56-80FF-CC686BFF53A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90" r="-1" b="-1"/>
          <a:stretch/>
        </p:blipFill>
        <p:spPr>
          <a:xfrm>
            <a:off x="1539240" y="1320713"/>
            <a:ext cx="9479280" cy="4903171"/>
          </a:xfrm>
          <a:prstGeom prst="rect">
            <a:avLst/>
          </a:prstGeom>
        </p:spPr>
      </p:pic>
      <p:sp>
        <p:nvSpPr>
          <p:cNvPr id="4" name="Título 3">
            <a:extLst>
              <a:ext uri="{FF2B5EF4-FFF2-40B4-BE49-F238E27FC236}">
                <a16:creationId xmlns:a16="http://schemas.microsoft.com/office/drawing/2014/main" id="{DD629576-AEB1-404A-B41C-254D8B5478D8}"/>
              </a:ext>
            </a:extLst>
          </p:cNvPr>
          <p:cNvSpPr>
            <a:spLocks noGrp="1"/>
          </p:cNvSpPr>
          <p:nvPr>
            <p:ph type="ctrTitle"/>
          </p:nvPr>
        </p:nvSpPr>
        <p:spPr>
          <a:xfrm>
            <a:off x="1241052" y="2344246"/>
            <a:ext cx="10075655" cy="2451274"/>
          </a:xfrm>
        </p:spPr>
        <p:txBody>
          <a:bodyPr/>
          <a:lstStyle/>
          <a:p>
            <a:pPr algn="ctr"/>
            <a:r>
              <a:rPr lang="es-ES" dirty="0"/>
              <a:t>Programación para científicos de datos</a:t>
            </a:r>
            <a:br>
              <a:rPr lang="es-ES" dirty="0"/>
            </a:br>
            <a:r>
              <a:rPr lang="es-ES" dirty="0"/>
              <a:t>(Introducción)</a:t>
            </a:r>
          </a:p>
        </p:txBody>
      </p:sp>
    </p:spTree>
    <p:extLst>
      <p:ext uri="{BB962C8B-B14F-4D97-AF65-F5344CB8AC3E}">
        <p14:creationId xmlns:p14="http://schemas.microsoft.com/office/powerpoint/2010/main" val="189462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esquinas redondeadas 16">
            <a:extLst>
              <a:ext uri="{FF2B5EF4-FFF2-40B4-BE49-F238E27FC236}">
                <a16:creationId xmlns:a16="http://schemas.microsoft.com/office/drawing/2014/main" id="{09AD5070-A1C2-481D-A40B-0E718BD3E894}"/>
              </a:ext>
            </a:extLst>
          </p:cNvPr>
          <p:cNvSpPr/>
          <p:nvPr/>
        </p:nvSpPr>
        <p:spPr>
          <a:xfrm>
            <a:off x="147320" y="1220489"/>
            <a:ext cx="11897360" cy="50177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2C13E7D7-D6EE-4EDE-BF37-438AD2063569}"/>
              </a:ext>
            </a:extLst>
          </p:cNvPr>
          <p:cNvSpPr/>
          <p:nvPr/>
        </p:nvSpPr>
        <p:spPr>
          <a:xfrm>
            <a:off x="1089488" y="2471331"/>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Importación de un </a:t>
            </a:r>
            <a:r>
              <a:rPr lang="es-ES" dirty="0" err="1"/>
              <a:t>dataset</a:t>
            </a:r>
            <a:endParaRPr lang="es-ES" dirty="0"/>
          </a:p>
        </p:txBody>
      </p:sp>
      <p:sp>
        <p:nvSpPr>
          <p:cNvPr id="4" name="Rectángulo: esquinas redondeadas 3">
            <a:extLst>
              <a:ext uri="{FF2B5EF4-FFF2-40B4-BE49-F238E27FC236}">
                <a16:creationId xmlns:a16="http://schemas.microsoft.com/office/drawing/2014/main" id="{BD4964E3-C096-49AE-AE18-689CFC1D33E1}"/>
              </a:ext>
            </a:extLst>
          </p:cNvPr>
          <p:cNvSpPr/>
          <p:nvPr/>
        </p:nvSpPr>
        <p:spPr>
          <a:xfrm>
            <a:off x="4747088" y="2471331"/>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Procesamiento del data set</a:t>
            </a:r>
          </a:p>
        </p:txBody>
      </p:sp>
      <p:sp>
        <p:nvSpPr>
          <p:cNvPr id="5" name="Rectángulo: esquinas redondeadas 4">
            <a:extLst>
              <a:ext uri="{FF2B5EF4-FFF2-40B4-BE49-F238E27FC236}">
                <a16:creationId xmlns:a16="http://schemas.microsoft.com/office/drawing/2014/main" id="{E6B14B83-F746-4885-A090-4FBAB3FD504E}"/>
              </a:ext>
            </a:extLst>
          </p:cNvPr>
          <p:cNvSpPr/>
          <p:nvPr/>
        </p:nvSpPr>
        <p:spPr>
          <a:xfrm>
            <a:off x="8499938" y="2508005"/>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Exploración y análisis del </a:t>
            </a:r>
            <a:r>
              <a:rPr lang="es-ES" dirty="0" err="1"/>
              <a:t>dataset</a:t>
            </a:r>
            <a:endParaRPr lang="es-ES" dirty="0"/>
          </a:p>
        </p:txBody>
      </p:sp>
      <p:sp>
        <p:nvSpPr>
          <p:cNvPr id="6" name="Rectángulo: esquinas redondeadas 5">
            <a:extLst>
              <a:ext uri="{FF2B5EF4-FFF2-40B4-BE49-F238E27FC236}">
                <a16:creationId xmlns:a16="http://schemas.microsoft.com/office/drawing/2014/main" id="{65CB2927-A72F-42B2-9D5B-534521DF1623}"/>
              </a:ext>
            </a:extLst>
          </p:cNvPr>
          <p:cNvSpPr/>
          <p:nvPr/>
        </p:nvSpPr>
        <p:spPr>
          <a:xfrm>
            <a:off x="8296095" y="4357050"/>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Construcción de un modelo</a:t>
            </a:r>
          </a:p>
        </p:txBody>
      </p:sp>
      <p:sp>
        <p:nvSpPr>
          <p:cNvPr id="7" name="Rectángulo: esquinas redondeadas 6">
            <a:extLst>
              <a:ext uri="{FF2B5EF4-FFF2-40B4-BE49-F238E27FC236}">
                <a16:creationId xmlns:a16="http://schemas.microsoft.com/office/drawing/2014/main" id="{DEE0F261-EE33-4721-8026-C699ED20E9F3}"/>
              </a:ext>
            </a:extLst>
          </p:cNvPr>
          <p:cNvSpPr/>
          <p:nvPr/>
        </p:nvSpPr>
        <p:spPr>
          <a:xfrm>
            <a:off x="4198562" y="4471818"/>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Despliegue del modelo en producción</a:t>
            </a:r>
          </a:p>
        </p:txBody>
      </p:sp>
      <p:sp>
        <p:nvSpPr>
          <p:cNvPr id="8" name="Flecha: a la derecha 7">
            <a:extLst>
              <a:ext uri="{FF2B5EF4-FFF2-40B4-BE49-F238E27FC236}">
                <a16:creationId xmlns:a16="http://schemas.microsoft.com/office/drawing/2014/main" id="{C1CE0445-B3EA-4CBA-AE69-D61865F0E2C7}"/>
              </a:ext>
            </a:extLst>
          </p:cNvPr>
          <p:cNvSpPr/>
          <p:nvPr/>
        </p:nvSpPr>
        <p:spPr>
          <a:xfrm>
            <a:off x="4000178" y="2644169"/>
            <a:ext cx="666750" cy="61124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echa: a la derecha 8">
            <a:extLst>
              <a:ext uri="{FF2B5EF4-FFF2-40B4-BE49-F238E27FC236}">
                <a16:creationId xmlns:a16="http://schemas.microsoft.com/office/drawing/2014/main" id="{03DF4AFF-2B9B-4E5F-B9FA-CD35A04A3A48}"/>
              </a:ext>
            </a:extLst>
          </p:cNvPr>
          <p:cNvSpPr/>
          <p:nvPr/>
        </p:nvSpPr>
        <p:spPr>
          <a:xfrm>
            <a:off x="7737938" y="2607495"/>
            <a:ext cx="666750" cy="6112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0" name="Flecha: hacia abajo 9">
            <a:extLst>
              <a:ext uri="{FF2B5EF4-FFF2-40B4-BE49-F238E27FC236}">
                <a16:creationId xmlns:a16="http://schemas.microsoft.com/office/drawing/2014/main" id="{1113F91F-7D71-4D4F-90BD-CFE1800057E8}"/>
              </a:ext>
            </a:extLst>
          </p:cNvPr>
          <p:cNvSpPr/>
          <p:nvPr/>
        </p:nvSpPr>
        <p:spPr>
          <a:xfrm>
            <a:off x="9517935" y="3561149"/>
            <a:ext cx="615950" cy="76835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1" name="Flecha: hacia la izquierda 10">
            <a:extLst>
              <a:ext uri="{FF2B5EF4-FFF2-40B4-BE49-F238E27FC236}">
                <a16:creationId xmlns:a16="http://schemas.microsoft.com/office/drawing/2014/main" id="{6A43D95F-0D64-4778-855C-CF79E2CADCEF}"/>
              </a:ext>
            </a:extLst>
          </p:cNvPr>
          <p:cNvSpPr/>
          <p:nvPr/>
        </p:nvSpPr>
        <p:spPr>
          <a:xfrm>
            <a:off x="7302285" y="4632685"/>
            <a:ext cx="876300" cy="61124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F3F8BBD7-78E6-4CBC-B36A-53D5098A21F1}"/>
              </a:ext>
            </a:extLst>
          </p:cNvPr>
          <p:cNvSpPr txBox="1"/>
          <p:nvPr/>
        </p:nvSpPr>
        <p:spPr>
          <a:xfrm>
            <a:off x="1625027" y="4263611"/>
            <a:ext cx="1744324" cy="553998"/>
          </a:xfrm>
          <a:prstGeom prst="rect">
            <a:avLst/>
          </a:prstGeom>
          <a:noFill/>
        </p:spPr>
        <p:txBody>
          <a:bodyPr wrap="square" rtlCol="0">
            <a:spAutoFit/>
          </a:bodyPr>
          <a:lstStyle/>
          <a:p>
            <a:r>
              <a:rPr lang="es-ES" sz="3000" dirty="0">
                <a:solidFill>
                  <a:schemeClr val="bg1"/>
                </a:solidFill>
              </a:rPr>
              <a:t>PYTHON</a:t>
            </a:r>
          </a:p>
        </p:txBody>
      </p:sp>
      <p:sp>
        <p:nvSpPr>
          <p:cNvPr id="14" name="Título 1">
            <a:extLst>
              <a:ext uri="{FF2B5EF4-FFF2-40B4-BE49-F238E27FC236}">
                <a16:creationId xmlns:a16="http://schemas.microsoft.com/office/drawing/2014/main" id="{8D4C5ED0-BA49-416F-A017-E2309079DAFF}"/>
              </a:ext>
            </a:extLst>
          </p:cNvPr>
          <p:cNvSpPr txBox="1">
            <a:spLocks/>
          </p:cNvSpPr>
          <p:nvPr/>
        </p:nvSpPr>
        <p:spPr>
          <a:xfrm>
            <a:off x="2080828" y="227879"/>
            <a:ext cx="8673532" cy="877824"/>
          </a:xfrm>
          <a:prstGeom prst="rect">
            <a:avLst/>
          </a:prstGeom>
        </p:spPr>
        <p:txBody>
          <a:bodyPr vert="horz" lIns="274320" tIns="182880" rIns="274320" bIns="182880" rtlCol="0" anchor="ctr" anchorCtr="1">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solidFill>
                  <a:srgbClr val="FF0000"/>
                </a:solidFill>
              </a:rPr>
              <a:t>Un día </a:t>
            </a:r>
            <a:r>
              <a:rPr lang="en-US" sz="3000" dirty="0" err="1">
                <a:solidFill>
                  <a:srgbClr val="FF0000"/>
                </a:solidFill>
              </a:rPr>
              <a:t>cualquiera</a:t>
            </a:r>
            <a:r>
              <a:rPr lang="en-US" sz="3000" dirty="0">
                <a:solidFill>
                  <a:srgbClr val="FF0000"/>
                </a:solidFill>
              </a:rPr>
              <a:t> </a:t>
            </a:r>
            <a:r>
              <a:rPr lang="en-US" sz="3000" dirty="0" err="1">
                <a:solidFill>
                  <a:srgbClr val="FF0000"/>
                </a:solidFill>
              </a:rPr>
              <a:t>en</a:t>
            </a:r>
            <a:r>
              <a:rPr lang="en-US" sz="3000" dirty="0">
                <a:solidFill>
                  <a:srgbClr val="FF0000"/>
                </a:solidFill>
              </a:rPr>
              <a:t> la </a:t>
            </a:r>
            <a:r>
              <a:rPr lang="en-US" sz="3000" dirty="0" err="1">
                <a:solidFill>
                  <a:srgbClr val="FF0000"/>
                </a:solidFill>
              </a:rPr>
              <a:t>vida</a:t>
            </a:r>
            <a:r>
              <a:rPr lang="en-US" sz="3000" dirty="0">
                <a:solidFill>
                  <a:srgbClr val="FF0000"/>
                </a:solidFill>
              </a:rPr>
              <a:t> de un data scientist</a:t>
            </a:r>
          </a:p>
        </p:txBody>
      </p:sp>
    </p:spTree>
    <p:extLst>
      <p:ext uri="{BB962C8B-B14F-4D97-AF65-F5344CB8AC3E}">
        <p14:creationId xmlns:p14="http://schemas.microsoft.com/office/powerpoint/2010/main" val="4219539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9B8E9AE0-49A0-42F5-A59D-93CD8A8F218C}"/>
              </a:ext>
            </a:extLst>
          </p:cNvPr>
          <p:cNvSpPr/>
          <p:nvPr/>
        </p:nvSpPr>
        <p:spPr>
          <a:xfrm>
            <a:off x="147320" y="1220489"/>
            <a:ext cx="11897360" cy="50177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2C13E7D7-D6EE-4EDE-BF37-438AD2063569}"/>
              </a:ext>
            </a:extLst>
          </p:cNvPr>
          <p:cNvSpPr/>
          <p:nvPr/>
        </p:nvSpPr>
        <p:spPr>
          <a:xfrm>
            <a:off x="1089488" y="2471331"/>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Importación de un </a:t>
            </a:r>
            <a:r>
              <a:rPr lang="es-ES" dirty="0" err="1"/>
              <a:t>dataset</a:t>
            </a:r>
            <a:endParaRPr lang="es-ES" dirty="0"/>
          </a:p>
        </p:txBody>
      </p:sp>
      <p:sp>
        <p:nvSpPr>
          <p:cNvPr id="4" name="Rectángulo: esquinas redondeadas 3">
            <a:extLst>
              <a:ext uri="{FF2B5EF4-FFF2-40B4-BE49-F238E27FC236}">
                <a16:creationId xmlns:a16="http://schemas.microsoft.com/office/drawing/2014/main" id="{BD4964E3-C096-49AE-AE18-689CFC1D33E1}"/>
              </a:ext>
            </a:extLst>
          </p:cNvPr>
          <p:cNvSpPr/>
          <p:nvPr/>
        </p:nvSpPr>
        <p:spPr>
          <a:xfrm>
            <a:off x="4747088" y="2471331"/>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Procesamiento del data set</a:t>
            </a:r>
          </a:p>
        </p:txBody>
      </p:sp>
      <p:sp>
        <p:nvSpPr>
          <p:cNvPr id="5" name="Rectángulo: esquinas redondeadas 4">
            <a:extLst>
              <a:ext uri="{FF2B5EF4-FFF2-40B4-BE49-F238E27FC236}">
                <a16:creationId xmlns:a16="http://schemas.microsoft.com/office/drawing/2014/main" id="{E6B14B83-F746-4885-A090-4FBAB3FD504E}"/>
              </a:ext>
            </a:extLst>
          </p:cNvPr>
          <p:cNvSpPr/>
          <p:nvPr/>
        </p:nvSpPr>
        <p:spPr>
          <a:xfrm>
            <a:off x="8499938" y="2508005"/>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Exploración y análisis del </a:t>
            </a:r>
            <a:r>
              <a:rPr lang="es-ES" dirty="0" err="1"/>
              <a:t>dataset</a:t>
            </a:r>
            <a:endParaRPr lang="es-ES" dirty="0"/>
          </a:p>
        </p:txBody>
      </p:sp>
      <p:sp>
        <p:nvSpPr>
          <p:cNvPr id="6" name="Rectángulo: esquinas redondeadas 5">
            <a:extLst>
              <a:ext uri="{FF2B5EF4-FFF2-40B4-BE49-F238E27FC236}">
                <a16:creationId xmlns:a16="http://schemas.microsoft.com/office/drawing/2014/main" id="{65CB2927-A72F-42B2-9D5B-534521DF1623}"/>
              </a:ext>
            </a:extLst>
          </p:cNvPr>
          <p:cNvSpPr/>
          <p:nvPr/>
        </p:nvSpPr>
        <p:spPr>
          <a:xfrm>
            <a:off x="8296095" y="4357050"/>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Construcción de un modelo</a:t>
            </a:r>
          </a:p>
        </p:txBody>
      </p:sp>
      <p:sp>
        <p:nvSpPr>
          <p:cNvPr id="7" name="Rectángulo: esquinas redondeadas 6">
            <a:extLst>
              <a:ext uri="{FF2B5EF4-FFF2-40B4-BE49-F238E27FC236}">
                <a16:creationId xmlns:a16="http://schemas.microsoft.com/office/drawing/2014/main" id="{DEE0F261-EE33-4721-8026-C699ED20E9F3}"/>
              </a:ext>
            </a:extLst>
          </p:cNvPr>
          <p:cNvSpPr/>
          <p:nvPr/>
        </p:nvSpPr>
        <p:spPr>
          <a:xfrm>
            <a:off x="4198562" y="4471818"/>
            <a:ext cx="2830530" cy="8835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Despliegue del modelo en producción</a:t>
            </a:r>
          </a:p>
        </p:txBody>
      </p:sp>
      <p:sp>
        <p:nvSpPr>
          <p:cNvPr id="8" name="Flecha: a la derecha 7">
            <a:extLst>
              <a:ext uri="{FF2B5EF4-FFF2-40B4-BE49-F238E27FC236}">
                <a16:creationId xmlns:a16="http://schemas.microsoft.com/office/drawing/2014/main" id="{C1CE0445-B3EA-4CBA-AE69-D61865F0E2C7}"/>
              </a:ext>
            </a:extLst>
          </p:cNvPr>
          <p:cNvSpPr/>
          <p:nvPr/>
        </p:nvSpPr>
        <p:spPr>
          <a:xfrm>
            <a:off x="4000178" y="2644169"/>
            <a:ext cx="666750" cy="61124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echa: a la derecha 8">
            <a:extLst>
              <a:ext uri="{FF2B5EF4-FFF2-40B4-BE49-F238E27FC236}">
                <a16:creationId xmlns:a16="http://schemas.microsoft.com/office/drawing/2014/main" id="{03DF4AFF-2B9B-4E5F-B9FA-CD35A04A3A48}"/>
              </a:ext>
            </a:extLst>
          </p:cNvPr>
          <p:cNvSpPr/>
          <p:nvPr/>
        </p:nvSpPr>
        <p:spPr>
          <a:xfrm>
            <a:off x="7737938" y="2607495"/>
            <a:ext cx="666750" cy="6112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0" name="Flecha: hacia abajo 9">
            <a:extLst>
              <a:ext uri="{FF2B5EF4-FFF2-40B4-BE49-F238E27FC236}">
                <a16:creationId xmlns:a16="http://schemas.microsoft.com/office/drawing/2014/main" id="{1113F91F-7D71-4D4F-90BD-CFE1800057E8}"/>
              </a:ext>
            </a:extLst>
          </p:cNvPr>
          <p:cNvSpPr/>
          <p:nvPr/>
        </p:nvSpPr>
        <p:spPr>
          <a:xfrm>
            <a:off x="9517935" y="3561149"/>
            <a:ext cx="615950" cy="76835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1" name="Flecha: hacia la izquierda 10">
            <a:extLst>
              <a:ext uri="{FF2B5EF4-FFF2-40B4-BE49-F238E27FC236}">
                <a16:creationId xmlns:a16="http://schemas.microsoft.com/office/drawing/2014/main" id="{6A43D95F-0D64-4778-855C-CF79E2CADCEF}"/>
              </a:ext>
            </a:extLst>
          </p:cNvPr>
          <p:cNvSpPr/>
          <p:nvPr/>
        </p:nvSpPr>
        <p:spPr>
          <a:xfrm>
            <a:off x="7302285" y="4632685"/>
            <a:ext cx="876300" cy="61124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F3F8BBD7-78E6-4CBC-B36A-53D5098A21F1}"/>
              </a:ext>
            </a:extLst>
          </p:cNvPr>
          <p:cNvSpPr txBox="1"/>
          <p:nvPr/>
        </p:nvSpPr>
        <p:spPr>
          <a:xfrm>
            <a:off x="1625027" y="4263611"/>
            <a:ext cx="1744324" cy="553998"/>
          </a:xfrm>
          <a:prstGeom prst="rect">
            <a:avLst/>
          </a:prstGeom>
          <a:noFill/>
        </p:spPr>
        <p:txBody>
          <a:bodyPr wrap="square" rtlCol="0">
            <a:spAutoFit/>
          </a:bodyPr>
          <a:lstStyle/>
          <a:p>
            <a:r>
              <a:rPr lang="es-ES" sz="3000" dirty="0">
                <a:solidFill>
                  <a:schemeClr val="bg1"/>
                </a:solidFill>
              </a:rPr>
              <a:t>PYTHON</a:t>
            </a:r>
          </a:p>
        </p:txBody>
      </p:sp>
      <p:sp>
        <p:nvSpPr>
          <p:cNvPr id="14" name="Título 1">
            <a:extLst>
              <a:ext uri="{FF2B5EF4-FFF2-40B4-BE49-F238E27FC236}">
                <a16:creationId xmlns:a16="http://schemas.microsoft.com/office/drawing/2014/main" id="{8D4C5ED0-BA49-416F-A017-E2309079DAFF}"/>
              </a:ext>
            </a:extLst>
          </p:cNvPr>
          <p:cNvSpPr txBox="1">
            <a:spLocks/>
          </p:cNvSpPr>
          <p:nvPr/>
        </p:nvSpPr>
        <p:spPr>
          <a:xfrm>
            <a:off x="2080828" y="227879"/>
            <a:ext cx="8673532" cy="877824"/>
          </a:xfrm>
          <a:prstGeom prst="rect">
            <a:avLst/>
          </a:prstGeom>
        </p:spPr>
        <p:txBody>
          <a:bodyPr vert="horz" lIns="274320" tIns="182880" rIns="274320" bIns="182880" rtlCol="0" anchor="ctr" anchorCtr="1">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err="1">
                <a:solidFill>
                  <a:srgbClr val="FF0000"/>
                </a:solidFill>
              </a:rPr>
              <a:t>Conectando</a:t>
            </a:r>
            <a:r>
              <a:rPr lang="en-US" sz="3000" dirty="0">
                <a:solidFill>
                  <a:srgbClr val="FF0000"/>
                </a:solidFill>
              </a:rPr>
              <a:t> con la </a:t>
            </a:r>
            <a:r>
              <a:rPr lang="en-US" sz="3000" dirty="0" err="1">
                <a:solidFill>
                  <a:srgbClr val="FF0000"/>
                </a:solidFill>
              </a:rPr>
              <a:t>asignatura</a:t>
            </a:r>
            <a:endParaRPr lang="en-US" sz="3000" dirty="0">
              <a:solidFill>
                <a:srgbClr val="FF0000"/>
              </a:solidFill>
            </a:endParaRPr>
          </a:p>
        </p:txBody>
      </p:sp>
      <p:sp>
        <p:nvSpPr>
          <p:cNvPr id="15" name="CuadroTexto 14">
            <a:extLst>
              <a:ext uri="{FF2B5EF4-FFF2-40B4-BE49-F238E27FC236}">
                <a16:creationId xmlns:a16="http://schemas.microsoft.com/office/drawing/2014/main" id="{1E755C33-3605-4B25-98DC-C5363C061000}"/>
              </a:ext>
            </a:extLst>
          </p:cNvPr>
          <p:cNvSpPr txBox="1"/>
          <p:nvPr/>
        </p:nvSpPr>
        <p:spPr>
          <a:xfrm>
            <a:off x="765424" y="3327088"/>
            <a:ext cx="3862455" cy="646331"/>
          </a:xfrm>
          <a:prstGeom prst="rect">
            <a:avLst/>
          </a:prstGeom>
          <a:noFill/>
        </p:spPr>
        <p:txBody>
          <a:bodyPr wrap="square" rtlCol="0">
            <a:spAutoFit/>
          </a:bodyPr>
          <a:lstStyle/>
          <a:p>
            <a:r>
              <a:rPr lang="es-ES" dirty="0"/>
              <a:t>Web </a:t>
            </a:r>
            <a:r>
              <a:rPr lang="es-ES" dirty="0" err="1"/>
              <a:t>scraping</a:t>
            </a:r>
            <a:r>
              <a:rPr lang="es-ES" dirty="0"/>
              <a:t>/Data bases/raw files</a:t>
            </a:r>
          </a:p>
          <a:p>
            <a:pPr algn="ctr"/>
            <a:r>
              <a:rPr lang="es-ES" dirty="0"/>
              <a:t>Asignatura BD</a:t>
            </a:r>
          </a:p>
        </p:txBody>
      </p:sp>
      <p:sp>
        <p:nvSpPr>
          <p:cNvPr id="17" name="CuadroTexto 16">
            <a:extLst>
              <a:ext uri="{FF2B5EF4-FFF2-40B4-BE49-F238E27FC236}">
                <a16:creationId xmlns:a16="http://schemas.microsoft.com/office/drawing/2014/main" id="{922C02BB-6E11-4006-BECA-DA0F3C97998E}"/>
              </a:ext>
            </a:extLst>
          </p:cNvPr>
          <p:cNvSpPr txBox="1"/>
          <p:nvPr/>
        </p:nvSpPr>
        <p:spPr>
          <a:xfrm>
            <a:off x="5312822" y="3327088"/>
            <a:ext cx="1878386" cy="369332"/>
          </a:xfrm>
          <a:prstGeom prst="rect">
            <a:avLst/>
          </a:prstGeom>
          <a:noFill/>
        </p:spPr>
        <p:txBody>
          <a:bodyPr wrap="square" rtlCol="0">
            <a:spAutoFit/>
          </a:bodyPr>
          <a:lstStyle/>
          <a:p>
            <a:r>
              <a:rPr lang="es-ES" dirty="0"/>
              <a:t>Pandas/</a:t>
            </a:r>
            <a:r>
              <a:rPr lang="es-ES" dirty="0" err="1"/>
              <a:t>Numpy</a:t>
            </a:r>
            <a:endParaRPr lang="es-ES" dirty="0"/>
          </a:p>
        </p:txBody>
      </p:sp>
      <p:sp>
        <p:nvSpPr>
          <p:cNvPr id="18" name="CuadroTexto 17">
            <a:extLst>
              <a:ext uri="{FF2B5EF4-FFF2-40B4-BE49-F238E27FC236}">
                <a16:creationId xmlns:a16="http://schemas.microsoft.com/office/drawing/2014/main" id="{2A9EB7ED-8ECB-4FD3-A598-29F6CAC46060}"/>
              </a:ext>
            </a:extLst>
          </p:cNvPr>
          <p:cNvSpPr txBox="1"/>
          <p:nvPr/>
        </p:nvSpPr>
        <p:spPr>
          <a:xfrm>
            <a:off x="9940534" y="3449141"/>
            <a:ext cx="2251466" cy="369332"/>
          </a:xfrm>
          <a:prstGeom prst="rect">
            <a:avLst/>
          </a:prstGeom>
          <a:noFill/>
        </p:spPr>
        <p:txBody>
          <a:bodyPr wrap="square" rtlCol="0">
            <a:spAutoFit/>
          </a:bodyPr>
          <a:lstStyle/>
          <a:p>
            <a:r>
              <a:rPr lang="es-ES" dirty="0" err="1"/>
              <a:t>MatPlotLib</a:t>
            </a:r>
            <a:r>
              <a:rPr lang="es-ES" dirty="0"/>
              <a:t>/</a:t>
            </a:r>
            <a:r>
              <a:rPr lang="es-ES" dirty="0" err="1"/>
              <a:t>Seaborn</a:t>
            </a:r>
            <a:endParaRPr lang="es-ES" dirty="0"/>
          </a:p>
        </p:txBody>
      </p:sp>
      <p:sp>
        <p:nvSpPr>
          <p:cNvPr id="19" name="CuadroTexto 18">
            <a:extLst>
              <a:ext uri="{FF2B5EF4-FFF2-40B4-BE49-F238E27FC236}">
                <a16:creationId xmlns:a16="http://schemas.microsoft.com/office/drawing/2014/main" id="{11087E2F-3047-40E9-94EC-CB7208022D8F}"/>
              </a:ext>
            </a:extLst>
          </p:cNvPr>
          <p:cNvSpPr txBox="1"/>
          <p:nvPr/>
        </p:nvSpPr>
        <p:spPr>
          <a:xfrm>
            <a:off x="1292724" y="4709101"/>
            <a:ext cx="2707454" cy="369332"/>
          </a:xfrm>
          <a:prstGeom prst="rect">
            <a:avLst/>
          </a:prstGeom>
          <a:noFill/>
        </p:spPr>
        <p:txBody>
          <a:bodyPr wrap="square" rtlCol="0">
            <a:spAutoFit/>
          </a:bodyPr>
          <a:lstStyle/>
          <a:p>
            <a:r>
              <a:rPr lang="es-ES" dirty="0"/>
              <a:t>Introducción a </a:t>
            </a:r>
            <a:r>
              <a:rPr lang="es-ES" dirty="0" err="1"/>
              <a:t>Phyton</a:t>
            </a:r>
            <a:endParaRPr lang="es-ES" dirty="0"/>
          </a:p>
        </p:txBody>
      </p:sp>
      <p:sp>
        <p:nvSpPr>
          <p:cNvPr id="21" name="CuadroTexto 20">
            <a:extLst>
              <a:ext uri="{FF2B5EF4-FFF2-40B4-BE49-F238E27FC236}">
                <a16:creationId xmlns:a16="http://schemas.microsoft.com/office/drawing/2014/main" id="{998A47EF-AA61-4932-A278-7398020E2E81}"/>
              </a:ext>
            </a:extLst>
          </p:cNvPr>
          <p:cNvSpPr txBox="1"/>
          <p:nvPr/>
        </p:nvSpPr>
        <p:spPr>
          <a:xfrm>
            <a:off x="8778240" y="5268179"/>
            <a:ext cx="1940032" cy="369332"/>
          </a:xfrm>
          <a:prstGeom prst="rect">
            <a:avLst/>
          </a:prstGeom>
          <a:noFill/>
        </p:spPr>
        <p:txBody>
          <a:bodyPr wrap="square" rtlCol="0">
            <a:spAutoFit/>
          </a:bodyPr>
          <a:lstStyle/>
          <a:p>
            <a:r>
              <a:rPr lang="es-ES" dirty="0"/>
              <a:t>Asignatura ML</a:t>
            </a:r>
          </a:p>
        </p:txBody>
      </p:sp>
      <p:sp>
        <p:nvSpPr>
          <p:cNvPr id="22" name="CuadroTexto 21">
            <a:extLst>
              <a:ext uri="{FF2B5EF4-FFF2-40B4-BE49-F238E27FC236}">
                <a16:creationId xmlns:a16="http://schemas.microsoft.com/office/drawing/2014/main" id="{2A49AB9C-7230-439F-914C-80E2432B5E5F}"/>
              </a:ext>
            </a:extLst>
          </p:cNvPr>
          <p:cNvSpPr txBox="1"/>
          <p:nvPr/>
        </p:nvSpPr>
        <p:spPr>
          <a:xfrm>
            <a:off x="4747088" y="5395179"/>
            <a:ext cx="2222672" cy="646331"/>
          </a:xfrm>
          <a:prstGeom prst="rect">
            <a:avLst/>
          </a:prstGeom>
          <a:noFill/>
        </p:spPr>
        <p:txBody>
          <a:bodyPr wrap="square" rtlCol="0">
            <a:spAutoFit/>
          </a:bodyPr>
          <a:lstStyle/>
          <a:p>
            <a:pPr algn="ctr"/>
            <a:r>
              <a:rPr lang="es-ES" dirty="0"/>
              <a:t>Asignatura Big Data</a:t>
            </a:r>
          </a:p>
          <a:p>
            <a:pPr algn="ctr"/>
            <a:r>
              <a:rPr lang="es-ES" dirty="0"/>
              <a:t>Otros</a:t>
            </a:r>
          </a:p>
        </p:txBody>
      </p:sp>
    </p:spTree>
    <p:extLst>
      <p:ext uri="{BB962C8B-B14F-4D97-AF65-F5344CB8AC3E}">
        <p14:creationId xmlns:p14="http://schemas.microsoft.com/office/powerpoint/2010/main" val="3973349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1C0813-E0D5-4E47-A049-E3A30C5CA2D9}"/>
              </a:ext>
            </a:extLst>
          </p:cNvPr>
          <p:cNvSpPr>
            <a:spLocks noGrp="1"/>
          </p:cNvSpPr>
          <p:nvPr>
            <p:ph type="title"/>
          </p:nvPr>
        </p:nvSpPr>
        <p:spPr>
          <a:xfrm>
            <a:off x="640080" y="5576887"/>
            <a:ext cx="10911840" cy="640081"/>
          </a:xfrm>
        </p:spPr>
        <p:txBody>
          <a:bodyPr vert="horz" lIns="91440" tIns="45720" rIns="91440" bIns="45720" rtlCol="0" anchor="ctr">
            <a:normAutofit/>
          </a:bodyPr>
          <a:lstStyle/>
          <a:p>
            <a:r>
              <a:rPr lang="en-US">
                <a:solidFill>
                  <a:schemeClr val="tx1"/>
                </a:solidFill>
              </a:rPr>
              <a:t>Presentaciones</a:t>
            </a:r>
          </a:p>
        </p:txBody>
      </p:sp>
      <p:pic>
        <p:nvPicPr>
          <p:cNvPr id="5" name="Picture 2" descr="Resultado de imagen de introductions">
            <a:extLst>
              <a:ext uri="{FF2B5EF4-FFF2-40B4-BE49-F238E27FC236}">
                <a16:creationId xmlns:a16="http://schemas.microsoft.com/office/drawing/2014/main" id="{812844C8-1685-4DD5-B7F0-AF931BD478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45" r="3124" b="1"/>
          <a:stretch/>
        </p:blipFill>
        <p:spPr bwMode="auto">
          <a:xfrm>
            <a:off x="640080" y="640080"/>
            <a:ext cx="10911840" cy="483679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A5EEBAD-6979-4F35-9C5D-8DF2D72D11C2}"/>
              </a:ext>
            </a:extLst>
          </p:cNvPr>
          <p:cNvSpPr txBox="1"/>
          <p:nvPr/>
        </p:nvSpPr>
        <p:spPr>
          <a:xfrm>
            <a:off x="858520" y="1056640"/>
            <a:ext cx="5095240" cy="1477328"/>
          </a:xfrm>
          <a:prstGeom prst="rect">
            <a:avLst/>
          </a:prstGeom>
          <a:noFill/>
        </p:spPr>
        <p:txBody>
          <a:bodyPr wrap="square" rtlCol="0">
            <a:spAutoFit/>
          </a:bodyPr>
          <a:lstStyle/>
          <a:p>
            <a:r>
              <a:rPr lang="es-ES" b="1" dirty="0">
                <a:solidFill>
                  <a:schemeClr val="bg1"/>
                </a:solidFill>
              </a:rPr>
              <a:t>Juan Hernández</a:t>
            </a:r>
          </a:p>
          <a:p>
            <a:pPr marL="285750" indent="-285750">
              <a:buFont typeface="Arial" panose="020B0604020202020204" pitchFamily="34" charset="0"/>
              <a:buChar char="•"/>
            </a:pPr>
            <a:r>
              <a:rPr lang="es-ES" b="1" dirty="0">
                <a:solidFill>
                  <a:schemeClr val="bg1"/>
                </a:solidFill>
              </a:rPr>
              <a:t>PhD</a:t>
            </a:r>
            <a:r>
              <a:rPr lang="es-ES" dirty="0">
                <a:solidFill>
                  <a:schemeClr val="bg1"/>
                </a:solidFill>
              </a:rPr>
              <a:t> en </a:t>
            </a:r>
            <a:r>
              <a:rPr lang="es-ES" b="1" dirty="0">
                <a:solidFill>
                  <a:schemeClr val="bg1"/>
                </a:solidFill>
              </a:rPr>
              <a:t>Física de Sistemas complejos</a:t>
            </a:r>
          </a:p>
          <a:p>
            <a:pPr marL="285750" indent="-285750">
              <a:buFont typeface="Arial" panose="020B0604020202020204" pitchFamily="34" charset="0"/>
              <a:buChar char="•"/>
            </a:pPr>
            <a:r>
              <a:rPr lang="es-ES" b="1" dirty="0">
                <a:solidFill>
                  <a:schemeClr val="bg1"/>
                </a:solidFill>
              </a:rPr>
              <a:t>Master</a:t>
            </a:r>
            <a:r>
              <a:rPr lang="es-ES" dirty="0">
                <a:solidFill>
                  <a:schemeClr val="bg1"/>
                </a:solidFill>
              </a:rPr>
              <a:t> en </a:t>
            </a:r>
            <a:r>
              <a:rPr lang="es-ES" b="1" dirty="0">
                <a:solidFill>
                  <a:schemeClr val="bg1"/>
                </a:solidFill>
              </a:rPr>
              <a:t>Finanzas Cuantitativas </a:t>
            </a:r>
            <a:r>
              <a:rPr lang="es-ES" dirty="0">
                <a:solidFill>
                  <a:schemeClr val="bg1"/>
                </a:solidFill>
              </a:rPr>
              <a:t>(AFI)</a:t>
            </a:r>
          </a:p>
          <a:p>
            <a:pPr marL="285750" indent="-285750">
              <a:buFont typeface="Arial" panose="020B0604020202020204" pitchFamily="34" charset="0"/>
              <a:buChar char="•"/>
            </a:pPr>
            <a:r>
              <a:rPr lang="es-ES" b="1" dirty="0">
                <a:solidFill>
                  <a:schemeClr val="bg1"/>
                </a:solidFill>
              </a:rPr>
              <a:t>Data </a:t>
            </a:r>
            <a:r>
              <a:rPr lang="es-ES" b="1" dirty="0" err="1">
                <a:solidFill>
                  <a:schemeClr val="bg1"/>
                </a:solidFill>
              </a:rPr>
              <a:t>Scientist</a:t>
            </a:r>
            <a:r>
              <a:rPr lang="es-ES" b="1" dirty="0">
                <a:solidFill>
                  <a:schemeClr val="bg1"/>
                </a:solidFill>
              </a:rPr>
              <a:t> &amp; Solution architect </a:t>
            </a:r>
            <a:r>
              <a:rPr lang="es-ES" dirty="0">
                <a:solidFill>
                  <a:schemeClr val="bg1"/>
                </a:solidFill>
              </a:rPr>
              <a:t>en </a:t>
            </a:r>
            <a:r>
              <a:rPr lang="es-ES" b="1" dirty="0">
                <a:solidFill>
                  <a:schemeClr val="bg1"/>
                </a:solidFill>
              </a:rPr>
              <a:t>Vodafone</a:t>
            </a:r>
            <a:r>
              <a:rPr lang="es-ES" dirty="0">
                <a:solidFill>
                  <a:schemeClr val="bg1"/>
                </a:solidFill>
              </a:rPr>
              <a:t> Group</a:t>
            </a:r>
          </a:p>
        </p:txBody>
      </p:sp>
      <p:sp>
        <p:nvSpPr>
          <p:cNvPr id="6" name="CuadroTexto 5">
            <a:extLst>
              <a:ext uri="{FF2B5EF4-FFF2-40B4-BE49-F238E27FC236}">
                <a16:creationId xmlns:a16="http://schemas.microsoft.com/office/drawing/2014/main" id="{261967CA-B5C3-4B2F-8673-63F3B0C24EB5}"/>
              </a:ext>
            </a:extLst>
          </p:cNvPr>
          <p:cNvSpPr txBox="1"/>
          <p:nvPr/>
        </p:nvSpPr>
        <p:spPr>
          <a:xfrm>
            <a:off x="9067800" y="1010920"/>
            <a:ext cx="2265680" cy="369332"/>
          </a:xfrm>
          <a:prstGeom prst="rect">
            <a:avLst/>
          </a:prstGeom>
          <a:noFill/>
        </p:spPr>
        <p:txBody>
          <a:bodyPr wrap="square" rtlCol="0">
            <a:spAutoFit/>
          </a:bodyPr>
          <a:lstStyle/>
          <a:p>
            <a:r>
              <a:rPr lang="es-ES" b="1" dirty="0">
                <a:solidFill>
                  <a:schemeClr val="bg1"/>
                </a:solidFill>
              </a:rPr>
              <a:t>Alumnos: ?</a:t>
            </a:r>
            <a:endParaRPr lang="es-ES" dirty="0">
              <a:solidFill>
                <a:schemeClr val="bg1"/>
              </a:solidFill>
            </a:endParaRPr>
          </a:p>
        </p:txBody>
      </p:sp>
    </p:spTree>
    <p:extLst>
      <p:ext uri="{BB962C8B-B14F-4D97-AF65-F5344CB8AC3E}">
        <p14:creationId xmlns:p14="http://schemas.microsoft.com/office/powerpoint/2010/main" val="1335903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A5144-2B18-4705-85B1-95878A1ADE96}"/>
              </a:ext>
            </a:extLst>
          </p:cNvPr>
          <p:cNvSpPr>
            <a:spLocks noGrp="1"/>
          </p:cNvSpPr>
          <p:nvPr>
            <p:ph type="title"/>
          </p:nvPr>
        </p:nvSpPr>
        <p:spPr/>
        <p:txBody>
          <a:bodyPr/>
          <a:lstStyle/>
          <a:p>
            <a:r>
              <a:rPr lang="es-ES" sz="3000" dirty="0"/>
              <a:t>Nuestros objetivos</a:t>
            </a:r>
          </a:p>
        </p:txBody>
      </p:sp>
      <p:sp>
        <p:nvSpPr>
          <p:cNvPr id="3" name="Marcador de texto 2">
            <a:extLst>
              <a:ext uri="{FF2B5EF4-FFF2-40B4-BE49-F238E27FC236}">
                <a16:creationId xmlns:a16="http://schemas.microsoft.com/office/drawing/2014/main" id="{CA55169E-8469-40EA-99D2-0341AD10F917}"/>
              </a:ext>
            </a:extLst>
          </p:cNvPr>
          <p:cNvSpPr>
            <a:spLocks noGrp="1"/>
          </p:cNvSpPr>
          <p:nvPr>
            <p:ph type="body" sz="quarter" idx="18"/>
          </p:nvPr>
        </p:nvSpPr>
        <p:spPr/>
        <p:txBody>
          <a:bodyPr>
            <a:normAutofit/>
          </a:bodyPr>
          <a:lstStyle/>
          <a:p>
            <a:r>
              <a:rPr lang="es-ES" dirty="0"/>
              <a:t>Vayamos al grano</a:t>
            </a:r>
          </a:p>
        </p:txBody>
      </p:sp>
      <p:sp>
        <p:nvSpPr>
          <p:cNvPr id="4" name="Marcador de texto 3">
            <a:extLst>
              <a:ext uri="{FF2B5EF4-FFF2-40B4-BE49-F238E27FC236}">
                <a16:creationId xmlns:a16="http://schemas.microsoft.com/office/drawing/2014/main" id="{E2CA9133-F822-47BC-AD6F-02DD4A9E8AEF}"/>
              </a:ext>
            </a:extLst>
          </p:cNvPr>
          <p:cNvSpPr>
            <a:spLocks noGrp="1"/>
          </p:cNvSpPr>
          <p:nvPr>
            <p:ph type="body" sz="quarter" idx="20"/>
          </p:nvPr>
        </p:nvSpPr>
        <p:spPr/>
        <p:txBody>
          <a:bodyPr>
            <a:noAutofit/>
          </a:bodyPr>
          <a:lstStyle/>
          <a:p>
            <a:r>
              <a:rPr lang="es-ES" dirty="0"/>
              <a:t>Contexto</a:t>
            </a:r>
          </a:p>
        </p:txBody>
      </p:sp>
      <p:sp>
        <p:nvSpPr>
          <p:cNvPr id="5" name="Marcador de texto 4">
            <a:extLst>
              <a:ext uri="{FF2B5EF4-FFF2-40B4-BE49-F238E27FC236}">
                <a16:creationId xmlns:a16="http://schemas.microsoft.com/office/drawing/2014/main" id="{16A55765-55C8-499E-81F1-2D9B147D25CE}"/>
              </a:ext>
            </a:extLst>
          </p:cNvPr>
          <p:cNvSpPr>
            <a:spLocks noGrp="1"/>
          </p:cNvSpPr>
          <p:nvPr>
            <p:ph type="body" sz="quarter" idx="22"/>
          </p:nvPr>
        </p:nvSpPr>
        <p:spPr/>
        <p:txBody>
          <a:bodyPr>
            <a:noAutofit/>
          </a:bodyPr>
          <a:lstStyle/>
          <a:p>
            <a:r>
              <a:rPr lang="es-ES" dirty="0"/>
              <a:t>Primer contacto con Data </a:t>
            </a:r>
            <a:r>
              <a:rPr lang="es-ES" dirty="0" err="1"/>
              <a:t>Science</a:t>
            </a:r>
            <a:endParaRPr lang="es-ES" dirty="0"/>
          </a:p>
        </p:txBody>
      </p:sp>
      <p:sp>
        <p:nvSpPr>
          <p:cNvPr id="6" name="Marcador de texto 5">
            <a:extLst>
              <a:ext uri="{FF2B5EF4-FFF2-40B4-BE49-F238E27FC236}">
                <a16:creationId xmlns:a16="http://schemas.microsoft.com/office/drawing/2014/main" id="{76D29263-6FF4-4729-9121-ECAEE4387C07}"/>
              </a:ext>
            </a:extLst>
          </p:cNvPr>
          <p:cNvSpPr>
            <a:spLocks noGrp="1"/>
          </p:cNvSpPr>
          <p:nvPr>
            <p:ph type="body" sz="quarter" idx="24"/>
          </p:nvPr>
        </p:nvSpPr>
        <p:spPr/>
        <p:txBody>
          <a:bodyPr>
            <a:noAutofit/>
          </a:bodyPr>
          <a:lstStyle/>
          <a:p>
            <a:r>
              <a:rPr lang="es-ES" dirty="0"/>
              <a:t>Enfoque teórico-práctico</a:t>
            </a:r>
          </a:p>
        </p:txBody>
      </p:sp>
      <p:sp>
        <p:nvSpPr>
          <p:cNvPr id="7" name="Marcador de texto 6">
            <a:extLst>
              <a:ext uri="{FF2B5EF4-FFF2-40B4-BE49-F238E27FC236}">
                <a16:creationId xmlns:a16="http://schemas.microsoft.com/office/drawing/2014/main" id="{C8D66A13-9666-4B4D-B04C-D40D406DDEA8}"/>
              </a:ext>
            </a:extLst>
          </p:cNvPr>
          <p:cNvSpPr>
            <a:spLocks noGrp="1"/>
          </p:cNvSpPr>
          <p:nvPr>
            <p:ph type="body" sz="quarter" idx="26"/>
          </p:nvPr>
        </p:nvSpPr>
        <p:spPr/>
        <p:txBody>
          <a:bodyPr>
            <a:normAutofit fontScale="92500"/>
          </a:bodyPr>
          <a:lstStyle/>
          <a:p>
            <a:pPr algn="ctr"/>
            <a:r>
              <a:rPr lang="es-ES" sz="2200" dirty="0"/>
              <a:t>Entender y </a:t>
            </a:r>
            <a:r>
              <a:rPr lang="es-ES" sz="2200" b="1" dirty="0"/>
              <a:t>manejar</a:t>
            </a:r>
            <a:r>
              <a:rPr lang="es-ES" sz="2200" dirty="0"/>
              <a:t> las </a:t>
            </a:r>
            <a:r>
              <a:rPr lang="es-ES" sz="2200" b="1" dirty="0"/>
              <a:t>herramientas</a:t>
            </a:r>
            <a:r>
              <a:rPr lang="es-ES" sz="2200" dirty="0"/>
              <a:t> de </a:t>
            </a:r>
            <a:r>
              <a:rPr lang="es-ES" sz="2200" b="1" dirty="0"/>
              <a:t>Python más importantes </a:t>
            </a:r>
            <a:r>
              <a:rPr lang="es-ES" sz="2200" dirty="0"/>
              <a:t>para el trabajo de un </a:t>
            </a:r>
            <a:r>
              <a:rPr lang="es-ES" sz="2200" b="1" dirty="0"/>
              <a:t>Data </a:t>
            </a:r>
            <a:r>
              <a:rPr lang="es-ES" sz="2200" b="1" dirty="0" err="1"/>
              <a:t>Scientist</a:t>
            </a:r>
            <a:r>
              <a:rPr lang="es-ES" sz="2200" b="1" dirty="0"/>
              <a:t>.</a:t>
            </a:r>
          </a:p>
          <a:p>
            <a:pPr algn="ctr"/>
            <a:r>
              <a:rPr lang="es-ES" sz="2200" dirty="0"/>
              <a:t>La </a:t>
            </a:r>
            <a:r>
              <a:rPr lang="es-ES" sz="2200" b="1" dirty="0"/>
              <a:t>asignatura</a:t>
            </a:r>
            <a:r>
              <a:rPr lang="es-ES" sz="2200" dirty="0"/>
              <a:t> </a:t>
            </a:r>
            <a:r>
              <a:rPr lang="es-ES" sz="2200" b="1" dirty="0"/>
              <a:t>no</a:t>
            </a:r>
            <a:r>
              <a:rPr lang="es-ES" sz="2200" dirty="0"/>
              <a:t> es un curso </a:t>
            </a:r>
            <a:r>
              <a:rPr lang="es-ES" sz="2200" b="1" dirty="0"/>
              <a:t>generalista</a:t>
            </a:r>
            <a:r>
              <a:rPr lang="es-ES" sz="2200" dirty="0"/>
              <a:t> de Python.</a:t>
            </a:r>
          </a:p>
          <a:p>
            <a:endParaRPr lang="es-ES" dirty="0"/>
          </a:p>
        </p:txBody>
      </p:sp>
      <p:sp>
        <p:nvSpPr>
          <p:cNvPr id="8" name="Marcador de texto 7">
            <a:extLst>
              <a:ext uri="{FF2B5EF4-FFF2-40B4-BE49-F238E27FC236}">
                <a16:creationId xmlns:a16="http://schemas.microsoft.com/office/drawing/2014/main" id="{0A2AD695-6879-42FF-9AAB-EE64300E0589}"/>
              </a:ext>
            </a:extLst>
          </p:cNvPr>
          <p:cNvSpPr>
            <a:spLocks noGrp="1"/>
          </p:cNvSpPr>
          <p:nvPr>
            <p:ph type="body" sz="quarter" idx="27"/>
          </p:nvPr>
        </p:nvSpPr>
        <p:spPr/>
        <p:txBody>
          <a:bodyPr/>
          <a:lstStyle/>
          <a:p>
            <a:pPr algn="ctr"/>
            <a:r>
              <a:rPr lang="es-ES" sz="2000" dirty="0"/>
              <a:t>Colocar la </a:t>
            </a:r>
            <a:r>
              <a:rPr lang="es-ES" sz="2000" b="1" dirty="0"/>
              <a:t>asignatura en el contexto realista </a:t>
            </a:r>
            <a:r>
              <a:rPr lang="es-ES" sz="2000" dirty="0"/>
              <a:t>de la industria hoy en día.</a:t>
            </a:r>
          </a:p>
          <a:p>
            <a:endParaRPr lang="es-ES" dirty="0"/>
          </a:p>
        </p:txBody>
      </p:sp>
      <p:sp>
        <p:nvSpPr>
          <p:cNvPr id="9" name="Marcador de texto 8">
            <a:extLst>
              <a:ext uri="{FF2B5EF4-FFF2-40B4-BE49-F238E27FC236}">
                <a16:creationId xmlns:a16="http://schemas.microsoft.com/office/drawing/2014/main" id="{B3355066-B040-4E1C-A00E-DEE601691070}"/>
              </a:ext>
            </a:extLst>
          </p:cNvPr>
          <p:cNvSpPr>
            <a:spLocks noGrp="1"/>
          </p:cNvSpPr>
          <p:nvPr>
            <p:ph type="body" sz="quarter" idx="28"/>
          </p:nvPr>
        </p:nvSpPr>
        <p:spPr/>
        <p:txBody>
          <a:bodyPr/>
          <a:lstStyle/>
          <a:p>
            <a:pPr algn="ctr"/>
            <a:r>
              <a:rPr lang="es-ES" sz="2000" dirty="0"/>
              <a:t>En todo momento las </a:t>
            </a:r>
            <a:r>
              <a:rPr lang="es-ES" sz="2000" b="1" dirty="0"/>
              <a:t>explicaciones teóricas </a:t>
            </a:r>
            <a:r>
              <a:rPr lang="es-ES" sz="2000" dirty="0"/>
              <a:t>irán </a:t>
            </a:r>
            <a:r>
              <a:rPr lang="es-ES" sz="2000" b="1" dirty="0"/>
              <a:t>seguidas de ejercicios y prácticas </a:t>
            </a:r>
            <a:r>
              <a:rPr lang="es-ES" sz="2000" dirty="0"/>
              <a:t>(</a:t>
            </a:r>
            <a:r>
              <a:rPr lang="es-ES" sz="2000" b="1" dirty="0"/>
              <a:t>no</a:t>
            </a:r>
            <a:r>
              <a:rPr lang="es-ES" sz="2000" dirty="0"/>
              <a:t> serán </a:t>
            </a:r>
            <a:r>
              <a:rPr lang="es-ES" sz="2000" b="1" dirty="0"/>
              <a:t>evaluadas</a:t>
            </a:r>
            <a:r>
              <a:rPr lang="es-ES" sz="2000" dirty="0"/>
              <a:t>) para asimilar los diferentes contenidos.</a:t>
            </a:r>
          </a:p>
        </p:txBody>
      </p:sp>
      <p:sp>
        <p:nvSpPr>
          <p:cNvPr id="10" name="Marcador de texto 9">
            <a:extLst>
              <a:ext uri="{FF2B5EF4-FFF2-40B4-BE49-F238E27FC236}">
                <a16:creationId xmlns:a16="http://schemas.microsoft.com/office/drawing/2014/main" id="{42A9CCB9-0FAE-4276-A18D-B80592DE5688}"/>
              </a:ext>
            </a:extLst>
          </p:cNvPr>
          <p:cNvSpPr>
            <a:spLocks noGrp="1"/>
          </p:cNvSpPr>
          <p:nvPr>
            <p:ph type="body" sz="quarter" idx="29"/>
          </p:nvPr>
        </p:nvSpPr>
        <p:spPr/>
        <p:txBody>
          <a:bodyPr>
            <a:normAutofit/>
          </a:bodyPr>
          <a:lstStyle/>
          <a:p>
            <a:pPr algn="ctr"/>
            <a:r>
              <a:rPr lang="es-ES" sz="2000" dirty="0"/>
              <a:t>La asignatura es una </a:t>
            </a:r>
            <a:r>
              <a:rPr lang="es-ES" sz="2000" b="1" dirty="0"/>
              <a:t>mezcla de programación </a:t>
            </a:r>
            <a:r>
              <a:rPr lang="es-ES" sz="2000" dirty="0"/>
              <a:t>en Python </a:t>
            </a:r>
            <a:r>
              <a:rPr lang="es-ES" sz="2000" b="1" dirty="0"/>
              <a:t>con verdaderos análisis de Data </a:t>
            </a:r>
            <a:r>
              <a:rPr lang="es-ES" sz="2000" b="1" dirty="0" err="1"/>
              <a:t>Science</a:t>
            </a:r>
            <a:r>
              <a:rPr lang="es-ES" sz="2000" dirty="0"/>
              <a:t>.</a:t>
            </a:r>
          </a:p>
        </p:txBody>
      </p:sp>
    </p:spTree>
    <p:extLst>
      <p:ext uri="{BB962C8B-B14F-4D97-AF65-F5344CB8AC3E}">
        <p14:creationId xmlns:p14="http://schemas.microsoft.com/office/powerpoint/2010/main" val="2576674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7FFFA-04A9-4597-A71F-B92074153AD2}"/>
              </a:ext>
            </a:extLst>
          </p:cNvPr>
          <p:cNvSpPr>
            <a:spLocks noGrp="1"/>
          </p:cNvSpPr>
          <p:nvPr>
            <p:ph type="title"/>
          </p:nvPr>
        </p:nvSpPr>
        <p:spPr>
          <a:xfrm>
            <a:off x="205848" y="1179389"/>
            <a:ext cx="4014036" cy="640593"/>
          </a:xfrm>
        </p:spPr>
        <p:txBody>
          <a:bodyPr/>
          <a:lstStyle/>
          <a:p>
            <a:r>
              <a:rPr lang="es-ES" sz="3000" dirty="0"/>
              <a:t>Retos de la asignatura</a:t>
            </a:r>
          </a:p>
        </p:txBody>
      </p:sp>
      <p:sp>
        <p:nvSpPr>
          <p:cNvPr id="3" name="Marcador de texto 2">
            <a:extLst>
              <a:ext uri="{FF2B5EF4-FFF2-40B4-BE49-F238E27FC236}">
                <a16:creationId xmlns:a16="http://schemas.microsoft.com/office/drawing/2014/main" id="{339B08F7-79C9-4A17-A9E2-2296C7C45EDA}"/>
              </a:ext>
            </a:extLst>
          </p:cNvPr>
          <p:cNvSpPr>
            <a:spLocks noGrp="1"/>
          </p:cNvSpPr>
          <p:nvPr>
            <p:ph type="body" sz="quarter" idx="13"/>
          </p:nvPr>
        </p:nvSpPr>
        <p:spPr/>
        <p:txBody>
          <a:bodyPr/>
          <a:lstStyle/>
          <a:p>
            <a:r>
              <a:rPr lang="es-ES" dirty="0"/>
              <a:t>1</a:t>
            </a:r>
          </a:p>
        </p:txBody>
      </p:sp>
      <p:sp>
        <p:nvSpPr>
          <p:cNvPr id="4" name="Marcador de texto 3">
            <a:extLst>
              <a:ext uri="{FF2B5EF4-FFF2-40B4-BE49-F238E27FC236}">
                <a16:creationId xmlns:a16="http://schemas.microsoft.com/office/drawing/2014/main" id="{49346F4C-2186-4C74-95FF-59B4352C2489}"/>
              </a:ext>
            </a:extLst>
          </p:cNvPr>
          <p:cNvSpPr>
            <a:spLocks noGrp="1"/>
          </p:cNvSpPr>
          <p:nvPr>
            <p:ph type="body" sz="quarter" idx="16"/>
          </p:nvPr>
        </p:nvSpPr>
        <p:spPr/>
        <p:txBody>
          <a:bodyPr>
            <a:normAutofit/>
          </a:bodyPr>
          <a:lstStyle/>
          <a:p>
            <a:pPr algn="ctr"/>
            <a:r>
              <a:rPr lang="es-ES" sz="2500" b="1" dirty="0"/>
              <a:t>Temario amplio</a:t>
            </a:r>
            <a:r>
              <a:rPr lang="es-ES" sz="2500" dirty="0"/>
              <a:t> y </a:t>
            </a:r>
            <a:r>
              <a:rPr lang="es-ES" sz="2500" b="1" dirty="0"/>
              <a:t>horario reducido</a:t>
            </a:r>
            <a:r>
              <a:rPr lang="es-ES" sz="2500" dirty="0"/>
              <a:t>.</a:t>
            </a:r>
          </a:p>
        </p:txBody>
      </p:sp>
      <p:sp>
        <p:nvSpPr>
          <p:cNvPr id="5" name="Marcador de texto 4">
            <a:extLst>
              <a:ext uri="{FF2B5EF4-FFF2-40B4-BE49-F238E27FC236}">
                <a16:creationId xmlns:a16="http://schemas.microsoft.com/office/drawing/2014/main" id="{6CB74518-F544-45FC-8E2E-9723FD90D0C4}"/>
              </a:ext>
            </a:extLst>
          </p:cNvPr>
          <p:cNvSpPr>
            <a:spLocks noGrp="1"/>
          </p:cNvSpPr>
          <p:nvPr>
            <p:ph type="body" sz="quarter" idx="17"/>
          </p:nvPr>
        </p:nvSpPr>
        <p:spPr/>
        <p:txBody>
          <a:bodyPr/>
          <a:lstStyle/>
          <a:p>
            <a:r>
              <a:rPr lang="es-ES" dirty="0"/>
              <a:t>2</a:t>
            </a:r>
          </a:p>
        </p:txBody>
      </p:sp>
      <p:sp>
        <p:nvSpPr>
          <p:cNvPr id="6" name="Marcador de texto 5">
            <a:extLst>
              <a:ext uri="{FF2B5EF4-FFF2-40B4-BE49-F238E27FC236}">
                <a16:creationId xmlns:a16="http://schemas.microsoft.com/office/drawing/2014/main" id="{04E5D6C2-27AC-4F2D-832B-17747F38B7A5}"/>
              </a:ext>
            </a:extLst>
          </p:cNvPr>
          <p:cNvSpPr>
            <a:spLocks noGrp="1"/>
          </p:cNvSpPr>
          <p:nvPr>
            <p:ph type="body" sz="quarter" idx="18"/>
          </p:nvPr>
        </p:nvSpPr>
        <p:spPr>
          <a:xfrm>
            <a:off x="5247640" y="2842495"/>
            <a:ext cx="6725919" cy="1238250"/>
          </a:xfrm>
        </p:spPr>
        <p:txBody>
          <a:bodyPr>
            <a:noAutofit/>
          </a:bodyPr>
          <a:lstStyle/>
          <a:p>
            <a:pPr algn="ctr"/>
            <a:r>
              <a:rPr lang="es-ES" sz="2500" dirty="0"/>
              <a:t>Hipótesis:</a:t>
            </a:r>
          </a:p>
          <a:p>
            <a:pPr marL="457200" indent="-457200">
              <a:buFont typeface="+mj-lt"/>
              <a:buAutoNum type="arabicPeriod"/>
            </a:pPr>
            <a:r>
              <a:rPr lang="es-ES" sz="2500" dirty="0"/>
              <a:t>Los </a:t>
            </a:r>
            <a:r>
              <a:rPr lang="es-ES" sz="2500" b="1" dirty="0"/>
              <a:t>alumnos saben programar.</a:t>
            </a:r>
          </a:p>
          <a:p>
            <a:pPr marL="457200" indent="-457200">
              <a:buFont typeface="+mj-lt"/>
              <a:buAutoNum type="arabicPeriod"/>
            </a:pPr>
            <a:r>
              <a:rPr lang="es-ES" sz="2500" dirty="0"/>
              <a:t>Los </a:t>
            </a:r>
            <a:r>
              <a:rPr lang="es-ES" sz="2500" b="1" dirty="0"/>
              <a:t>alumnos conocen algo de Python</a:t>
            </a:r>
            <a:r>
              <a:rPr lang="es-ES" sz="2500" dirty="0"/>
              <a:t>.</a:t>
            </a:r>
          </a:p>
        </p:txBody>
      </p:sp>
      <p:sp>
        <p:nvSpPr>
          <p:cNvPr id="7" name="Marcador de texto 6">
            <a:extLst>
              <a:ext uri="{FF2B5EF4-FFF2-40B4-BE49-F238E27FC236}">
                <a16:creationId xmlns:a16="http://schemas.microsoft.com/office/drawing/2014/main" id="{199AA6F5-B49F-4C03-82D5-987C2B3B140F}"/>
              </a:ext>
            </a:extLst>
          </p:cNvPr>
          <p:cNvSpPr>
            <a:spLocks noGrp="1"/>
          </p:cNvSpPr>
          <p:nvPr>
            <p:ph type="body" sz="quarter" idx="19"/>
          </p:nvPr>
        </p:nvSpPr>
        <p:spPr/>
        <p:txBody>
          <a:bodyPr/>
          <a:lstStyle/>
          <a:p>
            <a:r>
              <a:rPr lang="es-ES" dirty="0"/>
              <a:t>3</a:t>
            </a:r>
          </a:p>
        </p:txBody>
      </p:sp>
      <p:sp>
        <p:nvSpPr>
          <p:cNvPr id="8" name="Marcador de texto 7">
            <a:extLst>
              <a:ext uri="{FF2B5EF4-FFF2-40B4-BE49-F238E27FC236}">
                <a16:creationId xmlns:a16="http://schemas.microsoft.com/office/drawing/2014/main" id="{9CEA800C-F08D-483D-B124-2D25A08AFF28}"/>
              </a:ext>
            </a:extLst>
          </p:cNvPr>
          <p:cNvSpPr>
            <a:spLocks noGrp="1"/>
          </p:cNvSpPr>
          <p:nvPr>
            <p:ph type="body" sz="quarter" idx="20"/>
          </p:nvPr>
        </p:nvSpPr>
        <p:spPr/>
        <p:txBody>
          <a:bodyPr/>
          <a:lstStyle/>
          <a:p>
            <a:pPr algn="ctr"/>
            <a:r>
              <a:rPr lang="es-ES" sz="2500" dirty="0"/>
              <a:t>Dificultades para una </a:t>
            </a:r>
            <a:r>
              <a:rPr lang="es-ES" sz="2500" b="1" dirty="0"/>
              <a:t>sesión interactiva</a:t>
            </a:r>
          </a:p>
        </p:txBody>
      </p:sp>
      <p:pic>
        <p:nvPicPr>
          <p:cNvPr id="1026" name="Picture 2" descr="Resultado de imagen de retos">
            <a:extLst>
              <a:ext uri="{FF2B5EF4-FFF2-40B4-BE49-F238E27FC236}">
                <a16:creationId xmlns:a16="http://schemas.microsoft.com/office/drawing/2014/main" id="{7130809C-6A29-4CCF-8828-D810DF073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90" y="2390358"/>
            <a:ext cx="3829050"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926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9DE503-F7C2-4A40-83F4-4DE931E7D9DE}"/>
              </a:ext>
            </a:extLst>
          </p:cNvPr>
          <p:cNvSpPr>
            <a:spLocks noGrp="1"/>
          </p:cNvSpPr>
          <p:nvPr>
            <p:ph type="title"/>
          </p:nvPr>
        </p:nvSpPr>
        <p:spPr>
          <a:xfrm>
            <a:off x="643467" y="2681103"/>
            <a:ext cx="3363974" cy="1495794"/>
          </a:xfrm>
          <a:noFill/>
          <a:ln>
            <a:solidFill>
              <a:schemeClr val="bg1"/>
            </a:solidFill>
          </a:ln>
          <a:effectLst>
            <a:glow rad="152400">
              <a:schemeClr val="bg1">
                <a:alpha val="13000"/>
              </a:schemeClr>
            </a:glow>
          </a:effectLst>
        </p:spPr>
        <p:txBody>
          <a:bodyPr wrap="square" rtlCol="0">
            <a:normAutofit/>
          </a:bodyPr>
          <a:lstStyle/>
          <a:p>
            <a:pPr algn="ctr" rtl="0"/>
            <a:r>
              <a:rPr lang="es-ES" sz="2500" dirty="0">
                <a:solidFill>
                  <a:schemeClr val="tx1"/>
                </a:solidFill>
              </a:rPr>
              <a:t>Lo que se necesita saber para empezar</a:t>
            </a:r>
          </a:p>
        </p:txBody>
      </p:sp>
      <p:pic>
        <p:nvPicPr>
          <p:cNvPr id="4" name="Imagen 3" descr="Números comerciales de finanzas">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82343" y="0"/>
            <a:ext cx="7541091" cy="6858000"/>
          </a:xfrm>
          <a:prstGeom prst="rect">
            <a:avLst/>
          </a:prstGeom>
        </p:spPr>
      </p:pic>
      <p:grpSp>
        <p:nvGrpSpPr>
          <p:cNvPr id="16" name="Grupo 15">
            <a:extLst>
              <a:ext uri="{FF2B5EF4-FFF2-40B4-BE49-F238E27FC236}">
                <a16:creationId xmlns:a16="http://schemas.microsoft.com/office/drawing/2014/main" id="{8272109A-B7B5-4E84-B517-5E56CF7F1251}"/>
              </a:ext>
            </a:extLst>
          </p:cNvPr>
          <p:cNvGrpSpPr/>
          <p:nvPr/>
        </p:nvGrpSpPr>
        <p:grpSpPr>
          <a:xfrm>
            <a:off x="5297763" y="1720199"/>
            <a:ext cx="5960142" cy="3979101"/>
            <a:chOff x="5156148" y="1227040"/>
            <a:chExt cx="5960142" cy="3979101"/>
          </a:xfrm>
        </p:grpSpPr>
        <p:sp>
          <p:nvSpPr>
            <p:cNvPr id="13" name="Rectángulo: esquinas redondeadas 12">
              <a:extLst>
                <a:ext uri="{FF2B5EF4-FFF2-40B4-BE49-F238E27FC236}">
                  <a16:creationId xmlns:a16="http://schemas.microsoft.com/office/drawing/2014/main" id="{6DC26D18-8EF3-40CC-929D-91362F5B01C8}"/>
                </a:ext>
              </a:extLst>
            </p:cNvPr>
            <p:cNvSpPr/>
            <p:nvPr/>
          </p:nvSpPr>
          <p:spPr>
            <a:xfrm>
              <a:off x="5156148" y="2835036"/>
              <a:ext cx="5912778" cy="960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000" dirty="0"/>
                <a:t>Roles</a:t>
              </a:r>
            </a:p>
          </p:txBody>
        </p:sp>
        <p:sp>
          <p:nvSpPr>
            <p:cNvPr id="14" name="Rectángulo: esquinas redondeadas 13">
              <a:extLst>
                <a:ext uri="{FF2B5EF4-FFF2-40B4-BE49-F238E27FC236}">
                  <a16:creationId xmlns:a16="http://schemas.microsoft.com/office/drawing/2014/main" id="{F560F582-9E32-4EF1-BD09-0510FB9DE6F3}"/>
                </a:ext>
              </a:extLst>
            </p:cNvPr>
            <p:cNvSpPr/>
            <p:nvPr/>
          </p:nvSpPr>
          <p:spPr>
            <a:xfrm>
              <a:off x="5156148" y="1227040"/>
              <a:ext cx="5912778" cy="960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000" dirty="0"/>
                <a:t>Aterrizando en los conceptos</a:t>
              </a:r>
            </a:p>
          </p:txBody>
        </p:sp>
        <p:sp>
          <p:nvSpPr>
            <p:cNvPr id="15" name="Rectángulo: esquinas redondeadas 14">
              <a:extLst>
                <a:ext uri="{FF2B5EF4-FFF2-40B4-BE49-F238E27FC236}">
                  <a16:creationId xmlns:a16="http://schemas.microsoft.com/office/drawing/2014/main" id="{E8B51C3A-EFE5-4393-A113-BE4C124824A6}"/>
                </a:ext>
              </a:extLst>
            </p:cNvPr>
            <p:cNvSpPr/>
            <p:nvPr/>
          </p:nvSpPr>
          <p:spPr>
            <a:xfrm>
              <a:off x="5203512" y="4245237"/>
              <a:ext cx="5912778" cy="960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000" dirty="0"/>
                <a:t>Un día en la vida de un data </a:t>
              </a:r>
              <a:r>
                <a:rPr lang="es-ES" sz="3000" dirty="0" err="1"/>
                <a:t>scientist</a:t>
              </a:r>
              <a:endParaRPr lang="es-ES" sz="3000" dirty="0"/>
            </a:p>
          </p:txBody>
        </p:sp>
      </p:grpSp>
    </p:spTree>
    <p:extLst>
      <p:ext uri="{BB962C8B-B14F-4D97-AF65-F5344CB8AC3E}">
        <p14:creationId xmlns:p14="http://schemas.microsoft.com/office/powerpoint/2010/main" val="3424314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8BE74FD-81DF-45CD-BF9E-B96B6863D1C3}"/>
              </a:ext>
            </a:extLst>
          </p:cNvPr>
          <p:cNvSpPr>
            <a:spLocks noGrp="1"/>
          </p:cNvSpPr>
          <p:nvPr>
            <p:ph idx="1"/>
          </p:nvPr>
        </p:nvSpPr>
        <p:spPr>
          <a:xfrm>
            <a:off x="167640" y="118283"/>
            <a:ext cx="11420879" cy="6720840"/>
          </a:xfrm>
        </p:spPr>
        <p:txBody>
          <a:bodyPr anchor="ctr">
            <a:normAutofit/>
          </a:bodyPr>
          <a:lstStyle/>
          <a:p>
            <a:pPr marL="285750" indent="-285750" algn="just">
              <a:buFont typeface="Arial" panose="020B0604020202020204" pitchFamily="34" charset="0"/>
              <a:buChar char="•"/>
            </a:pPr>
            <a:r>
              <a:rPr lang="es-ES" sz="1700" b="1" dirty="0"/>
              <a:t>Data </a:t>
            </a:r>
            <a:r>
              <a:rPr lang="es-ES" sz="1700" b="1" dirty="0" err="1"/>
              <a:t>science</a:t>
            </a:r>
            <a:r>
              <a:rPr lang="es-ES" sz="1700" dirty="0"/>
              <a:t>: Disciplina que </a:t>
            </a:r>
            <a:r>
              <a:rPr lang="es-ES" sz="1700" b="1" dirty="0"/>
              <a:t>engloba varios campos</a:t>
            </a:r>
            <a:r>
              <a:rPr lang="es-ES" sz="1700" dirty="0"/>
              <a:t>: matemáticas, algoritmos, análisis de datos, machine learning, estadística, tecnologías de la información (IT) y más.</a:t>
            </a:r>
          </a:p>
          <a:p>
            <a:pPr algn="just"/>
            <a:endParaRPr lang="es-ES" sz="1700" dirty="0"/>
          </a:p>
          <a:p>
            <a:pPr marL="285750" indent="-285750" algn="just">
              <a:buFont typeface="Arial" panose="020B0604020202020204" pitchFamily="34" charset="0"/>
              <a:buChar char="•"/>
            </a:pPr>
            <a:r>
              <a:rPr lang="es-ES" sz="1700" b="1" dirty="0"/>
              <a:t>Big Data: </a:t>
            </a:r>
            <a:r>
              <a:rPr lang="es-ES" sz="1700" dirty="0"/>
              <a:t>Uso de las técnicas de un Data </a:t>
            </a:r>
            <a:r>
              <a:rPr lang="es-ES" sz="1700" dirty="0" err="1"/>
              <a:t>scientist</a:t>
            </a:r>
            <a:r>
              <a:rPr lang="es-ES" sz="1700" dirty="0"/>
              <a:t> sobre un gran volumen de datos. Big Data </a:t>
            </a:r>
            <a:r>
              <a:rPr lang="es-ES" sz="1700" b="1" dirty="0"/>
              <a:t>suele implicar cambiar el approach </a:t>
            </a:r>
            <a:r>
              <a:rPr lang="es-ES" sz="1700" dirty="0"/>
              <a:t>de </a:t>
            </a:r>
            <a:r>
              <a:rPr lang="es-ES" sz="1700" dirty="0" err="1"/>
              <a:t>small&amp;medium</a:t>
            </a:r>
            <a:r>
              <a:rPr lang="es-ES" sz="1700" dirty="0"/>
              <a:t> data.</a:t>
            </a:r>
          </a:p>
          <a:p>
            <a:pPr marL="1365750" lvl="1" indent="-285750" algn="just">
              <a:buFont typeface="Arial" panose="020B0604020202020204" pitchFamily="34" charset="0"/>
              <a:buChar char="•"/>
            </a:pPr>
            <a:r>
              <a:rPr lang="es-ES" sz="1700" dirty="0"/>
              <a:t>No solo el enfoque en data </a:t>
            </a:r>
            <a:r>
              <a:rPr lang="es-ES" sz="1700" dirty="0" err="1"/>
              <a:t>science</a:t>
            </a:r>
            <a:r>
              <a:rPr lang="es-ES" sz="1700" dirty="0"/>
              <a:t> necesita ser modificado sino que también hay muchas </a:t>
            </a:r>
            <a:r>
              <a:rPr lang="es-ES" sz="1700" b="1" dirty="0"/>
              <a:t>implicaciones en el almacenaje</a:t>
            </a:r>
            <a:r>
              <a:rPr lang="es-ES" sz="1700" dirty="0"/>
              <a:t> de los datos: </a:t>
            </a:r>
            <a:r>
              <a:rPr lang="es-ES" sz="1700" b="1" dirty="0"/>
              <a:t>arquitecturas de </a:t>
            </a:r>
            <a:r>
              <a:rPr lang="es-ES" sz="1700" b="1" dirty="0" err="1"/>
              <a:t>BigData</a:t>
            </a:r>
            <a:r>
              <a:rPr lang="es-ES" sz="1700" b="1" dirty="0"/>
              <a:t>.</a:t>
            </a:r>
          </a:p>
          <a:p>
            <a:pPr lvl="1" algn="just"/>
            <a:endParaRPr lang="es-ES" sz="1700" b="1" dirty="0"/>
          </a:p>
          <a:p>
            <a:pPr marL="285750" indent="-285750" algn="just">
              <a:buFont typeface="Arial" panose="020B0604020202020204" pitchFamily="34" charset="0"/>
              <a:buChar char="•"/>
            </a:pPr>
            <a:r>
              <a:rPr lang="es-ES" sz="1700" b="1" dirty="0"/>
              <a:t>Machine Learning</a:t>
            </a:r>
            <a:r>
              <a:rPr lang="es-ES" sz="1700" dirty="0"/>
              <a:t>: Creación de modelos en los que éstos aprenden la relación entre input y output de forma automática. </a:t>
            </a:r>
          </a:p>
          <a:p>
            <a:pPr marL="1365750" lvl="1" indent="-285750" algn="just">
              <a:buFont typeface="Arial" panose="020B0604020202020204" pitchFamily="34" charset="0"/>
              <a:buChar char="•"/>
            </a:pPr>
            <a:r>
              <a:rPr lang="es-ES" sz="1700" dirty="0"/>
              <a:t>Una </a:t>
            </a:r>
            <a:r>
              <a:rPr lang="es-ES" sz="1700" b="1" dirty="0"/>
              <a:t>rama de la inteligencia artificial.</a:t>
            </a:r>
          </a:p>
          <a:p>
            <a:pPr marL="1365750" lvl="1" indent="-285750" algn="just">
              <a:buFont typeface="Arial" panose="020B0604020202020204" pitchFamily="34" charset="0"/>
              <a:buChar char="•"/>
            </a:pPr>
            <a:r>
              <a:rPr lang="es-ES" sz="1700" dirty="0"/>
              <a:t>Concepto de </a:t>
            </a:r>
            <a:r>
              <a:rPr lang="es-ES" sz="1700" b="1" dirty="0" err="1"/>
              <a:t>Gradient</a:t>
            </a:r>
            <a:r>
              <a:rPr lang="es-ES" sz="1700" b="1" dirty="0"/>
              <a:t> </a:t>
            </a:r>
            <a:r>
              <a:rPr lang="es-ES" sz="1700" b="1" dirty="0" err="1"/>
              <a:t>Descent</a:t>
            </a:r>
            <a:r>
              <a:rPr lang="es-ES" sz="1700" b="1" dirty="0"/>
              <a:t>.</a:t>
            </a:r>
          </a:p>
          <a:p>
            <a:pPr marL="1365750" lvl="1" indent="-285750" algn="just">
              <a:buFont typeface="Arial" panose="020B0604020202020204" pitchFamily="34" charset="0"/>
              <a:buChar char="•"/>
            </a:pPr>
            <a:r>
              <a:rPr lang="es-ES" sz="1700" b="1" dirty="0"/>
              <a:t>Aprendizaje supervisado.</a:t>
            </a:r>
          </a:p>
          <a:p>
            <a:pPr marL="1365750" lvl="1" indent="-285750" algn="just">
              <a:buFont typeface="Arial" panose="020B0604020202020204" pitchFamily="34" charset="0"/>
              <a:buChar char="•"/>
            </a:pPr>
            <a:r>
              <a:rPr lang="es-ES" sz="1700" b="1" dirty="0"/>
              <a:t>Aprendizaje no supervisado.</a:t>
            </a:r>
          </a:p>
          <a:p>
            <a:pPr marL="1365750" lvl="1" indent="-285750" algn="just">
              <a:buFont typeface="Arial" panose="020B0604020202020204" pitchFamily="34" charset="0"/>
              <a:buChar char="•"/>
            </a:pPr>
            <a:r>
              <a:rPr lang="es-ES" sz="1700" b="1" dirty="0" err="1"/>
              <a:t>Reinforcement</a:t>
            </a:r>
            <a:r>
              <a:rPr lang="es-ES" sz="1700" b="1" dirty="0"/>
              <a:t> learning.</a:t>
            </a:r>
          </a:p>
          <a:p>
            <a:pPr lvl="1" algn="just"/>
            <a:endParaRPr lang="es-ES" sz="1700" b="1" dirty="0"/>
          </a:p>
          <a:p>
            <a:pPr marL="285750" indent="-285750" algn="just">
              <a:buFont typeface="Arial" panose="020B0604020202020204" pitchFamily="34" charset="0"/>
              <a:buChar char="•"/>
            </a:pPr>
            <a:r>
              <a:rPr lang="es-ES" sz="1700" b="1" dirty="0"/>
              <a:t>Deep learning</a:t>
            </a:r>
            <a:r>
              <a:rPr lang="es-ES" sz="1700" dirty="0"/>
              <a:t>: Uso </a:t>
            </a:r>
            <a:r>
              <a:rPr lang="es-ES" sz="1700" b="1" dirty="0"/>
              <a:t>de redes neuronales con gran número de capas intermedias</a:t>
            </a:r>
            <a:r>
              <a:rPr lang="es-ES" sz="1700" dirty="0"/>
              <a:t>.</a:t>
            </a:r>
          </a:p>
          <a:p>
            <a:pPr lvl="1"/>
            <a:endParaRPr lang="es-ES" dirty="0"/>
          </a:p>
        </p:txBody>
      </p:sp>
      <p:sp>
        <p:nvSpPr>
          <p:cNvPr id="20" name="Título 1">
            <a:extLst>
              <a:ext uri="{FF2B5EF4-FFF2-40B4-BE49-F238E27FC236}">
                <a16:creationId xmlns:a16="http://schemas.microsoft.com/office/drawing/2014/main" id="{EF4C6C19-3F09-4D3C-9F5C-FCA2DD4CBAD5}"/>
              </a:ext>
            </a:extLst>
          </p:cNvPr>
          <p:cNvSpPr txBox="1">
            <a:spLocks/>
          </p:cNvSpPr>
          <p:nvPr/>
        </p:nvSpPr>
        <p:spPr>
          <a:xfrm>
            <a:off x="3540679" y="18877"/>
            <a:ext cx="6377828" cy="877824"/>
          </a:xfrm>
          <a:prstGeom prst="rect">
            <a:avLst/>
          </a:prstGeom>
        </p:spPr>
        <p:txBody>
          <a:bodyPr vert="horz" lIns="274320" tIns="182880" rIns="274320" bIns="182880" rtlCol="0" anchor="ctr" anchorCtr="1">
            <a:normAutofit/>
          </a:bodyPr>
          <a:lstStyle>
            <a:lvl1pPr algn="l" defTabSz="914400" rtl="0" eaLnBrk="1" latinLnBrk="0" hangingPunct="1">
              <a:lnSpc>
                <a:spcPct val="90000"/>
              </a:lnSpc>
              <a:spcBef>
                <a:spcPct val="0"/>
              </a:spcBef>
              <a:buNone/>
              <a:defRPr sz="2400" kern="1200">
                <a:solidFill>
                  <a:schemeClr val="accent1"/>
                </a:solidFill>
                <a:latin typeface="+mj-lt"/>
                <a:ea typeface="+mj-ea"/>
                <a:cs typeface="+mj-cs"/>
              </a:defRPr>
            </a:lvl1pPr>
          </a:lstStyle>
          <a:p>
            <a:r>
              <a:rPr lang="en-US" sz="3000" dirty="0" err="1"/>
              <a:t>Aterrizando</a:t>
            </a:r>
            <a:r>
              <a:rPr lang="en-US" sz="3000" dirty="0"/>
              <a:t> </a:t>
            </a:r>
            <a:r>
              <a:rPr lang="en-US" sz="3000" dirty="0" err="1"/>
              <a:t>en</a:t>
            </a:r>
            <a:r>
              <a:rPr lang="en-US" sz="3000" dirty="0"/>
              <a:t> los </a:t>
            </a:r>
            <a:r>
              <a:rPr lang="en-US" sz="3000" dirty="0" err="1"/>
              <a:t>conceptos</a:t>
            </a:r>
            <a:endParaRPr lang="en-US" sz="3000" dirty="0"/>
          </a:p>
        </p:txBody>
      </p:sp>
    </p:spTree>
    <p:extLst>
      <p:ext uri="{BB962C8B-B14F-4D97-AF65-F5344CB8AC3E}">
        <p14:creationId xmlns:p14="http://schemas.microsoft.com/office/powerpoint/2010/main" val="1576850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8BE74FD-81DF-45CD-BF9E-B96B6863D1C3}"/>
              </a:ext>
            </a:extLst>
          </p:cNvPr>
          <p:cNvSpPr>
            <a:spLocks noGrp="1"/>
          </p:cNvSpPr>
          <p:nvPr>
            <p:ph idx="1"/>
          </p:nvPr>
        </p:nvSpPr>
        <p:spPr>
          <a:xfrm>
            <a:off x="335268" y="1060316"/>
            <a:ext cx="7984797" cy="1882842"/>
          </a:xfrm>
        </p:spPr>
        <p:txBody>
          <a:bodyPr anchor="ctr">
            <a:normAutofit/>
          </a:bodyPr>
          <a:lstStyle/>
          <a:p>
            <a:pPr marL="285750" indent="-285750" algn="just">
              <a:buFont typeface="Arial" panose="020B0604020202020204" pitchFamily="34" charset="0"/>
              <a:buChar char="•"/>
            </a:pPr>
            <a:r>
              <a:rPr lang="es-ES" sz="1700" b="1" dirty="0"/>
              <a:t>Inteligencia artificial: simulación del razonamiento humano.</a:t>
            </a:r>
          </a:p>
          <a:p>
            <a:pPr algn="just"/>
            <a:endParaRPr lang="es-ES" sz="1700" b="1" dirty="0"/>
          </a:p>
          <a:p>
            <a:pPr marL="285750" indent="-285750" algn="just">
              <a:buFont typeface="Arial" panose="020B0604020202020204" pitchFamily="34" charset="0"/>
              <a:buChar char="•"/>
            </a:pPr>
            <a:r>
              <a:rPr lang="es-ES" sz="1700" b="1" dirty="0"/>
              <a:t>Cloud </a:t>
            </a:r>
            <a:r>
              <a:rPr lang="es-ES" sz="1700" b="1" dirty="0" err="1"/>
              <a:t>computing</a:t>
            </a:r>
            <a:r>
              <a:rPr lang="es-ES" sz="1700" b="1" dirty="0"/>
              <a:t>: </a:t>
            </a:r>
            <a:r>
              <a:rPr lang="es-ES" sz="1700" dirty="0"/>
              <a:t>servicios de computación en la nube.</a:t>
            </a:r>
          </a:p>
          <a:p>
            <a:pPr marL="1365750" lvl="1" indent="-285750" algn="just">
              <a:buFont typeface="Arial" panose="020B0604020202020204" pitchFamily="34" charset="0"/>
              <a:buChar char="•"/>
            </a:pPr>
            <a:r>
              <a:rPr lang="es-ES" sz="1700" b="1" dirty="0"/>
              <a:t>Aceleran los tiempos de entrenamiento </a:t>
            </a:r>
            <a:r>
              <a:rPr lang="es-ES" sz="1700" dirty="0"/>
              <a:t>de los modelos</a:t>
            </a:r>
            <a:r>
              <a:rPr lang="es-ES" sz="1700" b="1" dirty="0"/>
              <a:t>.</a:t>
            </a:r>
          </a:p>
          <a:p>
            <a:pPr marL="1365750" lvl="1" indent="-285750" algn="just">
              <a:buFont typeface="Arial" panose="020B0604020202020204" pitchFamily="34" charset="0"/>
              <a:buChar char="•"/>
            </a:pPr>
            <a:r>
              <a:rPr lang="es-ES" sz="1700" b="1" dirty="0"/>
              <a:t>Simplifican </a:t>
            </a:r>
            <a:r>
              <a:rPr lang="es-ES" sz="1700" dirty="0"/>
              <a:t>los despliegues en </a:t>
            </a:r>
            <a:r>
              <a:rPr lang="es-ES" sz="1700" b="1" dirty="0"/>
              <a:t>producción.</a:t>
            </a:r>
          </a:p>
          <a:p>
            <a:pPr lvl="1"/>
            <a:endParaRPr lang="es-ES" dirty="0"/>
          </a:p>
        </p:txBody>
      </p:sp>
      <p:pic>
        <p:nvPicPr>
          <p:cNvPr id="7" name="Imagen 6">
            <a:extLst>
              <a:ext uri="{FF2B5EF4-FFF2-40B4-BE49-F238E27FC236}">
                <a16:creationId xmlns:a16="http://schemas.microsoft.com/office/drawing/2014/main" id="{02F08D06-857D-4533-9E82-2977B5FACB83}"/>
              </a:ext>
            </a:extLst>
          </p:cNvPr>
          <p:cNvPicPr>
            <a:picLocks noChangeAspect="1"/>
          </p:cNvPicPr>
          <p:nvPr/>
        </p:nvPicPr>
        <p:blipFill>
          <a:blip r:embed="rId2"/>
          <a:stretch>
            <a:fillRect/>
          </a:stretch>
        </p:blipFill>
        <p:spPr>
          <a:xfrm>
            <a:off x="8320065" y="1775005"/>
            <a:ext cx="3457600" cy="3533801"/>
          </a:xfrm>
          <a:prstGeom prst="rect">
            <a:avLst/>
          </a:prstGeom>
        </p:spPr>
      </p:pic>
      <p:pic>
        <p:nvPicPr>
          <p:cNvPr id="9" name="Picture 2" descr="Resultado de imagen de google cloud gcp">
            <a:extLst>
              <a:ext uri="{FF2B5EF4-FFF2-40B4-BE49-F238E27FC236}">
                <a16:creationId xmlns:a16="http://schemas.microsoft.com/office/drawing/2014/main" id="{5C36B4E7-CF10-471E-8B6F-96A25405E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0484" y="4402200"/>
            <a:ext cx="2139478" cy="11746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esultado de imagen de AWS">
            <a:extLst>
              <a:ext uri="{FF2B5EF4-FFF2-40B4-BE49-F238E27FC236}">
                <a16:creationId xmlns:a16="http://schemas.microsoft.com/office/drawing/2014/main" id="{5EEC79D6-353F-4E72-B13E-5E604E24F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6172" y="3013833"/>
            <a:ext cx="1872244" cy="8303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Ver las imágenes de origen">
            <a:extLst>
              <a:ext uri="{FF2B5EF4-FFF2-40B4-BE49-F238E27FC236}">
                <a16:creationId xmlns:a16="http://schemas.microsoft.com/office/drawing/2014/main" id="{AC6ACDEF-0167-4BD0-B006-7A0202682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5866" y="4524066"/>
            <a:ext cx="2702603" cy="7847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Resultado de imagen de ibm cloud">
            <a:extLst>
              <a:ext uri="{FF2B5EF4-FFF2-40B4-BE49-F238E27FC236}">
                <a16:creationId xmlns:a16="http://schemas.microsoft.com/office/drawing/2014/main" id="{92DCEE7B-0B9C-4D17-B3EF-FE62DF7AA4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68" y="4402200"/>
            <a:ext cx="1982366" cy="1276479"/>
          </a:xfrm>
          <a:prstGeom prst="rect">
            <a:avLst/>
          </a:prstGeom>
          <a:noFill/>
          <a:extLst>
            <a:ext uri="{909E8E84-426E-40DD-AFC4-6F175D3DCCD1}">
              <a14:hiddenFill xmlns:a14="http://schemas.microsoft.com/office/drawing/2010/main">
                <a:solidFill>
                  <a:srgbClr val="FFFFFF"/>
                </a:solidFill>
              </a14:hiddenFill>
            </a:ext>
          </a:extLst>
        </p:spPr>
      </p:pic>
      <p:sp>
        <p:nvSpPr>
          <p:cNvPr id="16" name="Título 1">
            <a:extLst>
              <a:ext uri="{FF2B5EF4-FFF2-40B4-BE49-F238E27FC236}">
                <a16:creationId xmlns:a16="http://schemas.microsoft.com/office/drawing/2014/main" id="{D2A32B88-F93E-4196-A461-A232A76D59E4}"/>
              </a:ext>
            </a:extLst>
          </p:cNvPr>
          <p:cNvSpPr>
            <a:spLocks noGrp="1"/>
          </p:cNvSpPr>
          <p:nvPr>
            <p:ph type="title"/>
          </p:nvPr>
        </p:nvSpPr>
        <p:spPr>
          <a:xfrm>
            <a:off x="3540679" y="18877"/>
            <a:ext cx="6377828" cy="877824"/>
          </a:xfrm>
        </p:spPr>
        <p:txBody>
          <a:bodyPr vert="horz" lIns="274320" tIns="182880" rIns="274320" bIns="182880" rtlCol="0" anchor="ctr" anchorCtr="1">
            <a:normAutofit/>
          </a:bodyPr>
          <a:lstStyle/>
          <a:p>
            <a:r>
              <a:rPr lang="en-US" sz="3000" dirty="0" err="1"/>
              <a:t>Aterrizando</a:t>
            </a:r>
            <a:r>
              <a:rPr lang="en-US" sz="3000" dirty="0"/>
              <a:t> </a:t>
            </a:r>
            <a:r>
              <a:rPr lang="en-US" sz="3000" dirty="0" err="1"/>
              <a:t>en</a:t>
            </a:r>
            <a:r>
              <a:rPr lang="en-US" sz="3000" dirty="0"/>
              <a:t> los </a:t>
            </a:r>
            <a:r>
              <a:rPr lang="en-US" sz="3000" dirty="0" err="1"/>
              <a:t>conceptos</a:t>
            </a:r>
            <a:r>
              <a:rPr lang="en-US" sz="3000" dirty="0"/>
              <a:t> II</a:t>
            </a:r>
          </a:p>
        </p:txBody>
      </p:sp>
    </p:spTree>
    <p:extLst>
      <p:ext uri="{BB962C8B-B14F-4D97-AF65-F5344CB8AC3E}">
        <p14:creationId xmlns:p14="http://schemas.microsoft.com/office/powerpoint/2010/main" val="1853705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EB5277-9AA9-43E0-9189-8C2CAC8C0985}"/>
              </a:ext>
            </a:extLst>
          </p:cNvPr>
          <p:cNvSpPr>
            <a:spLocks noGrp="1"/>
          </p:cNvSpPr>
          <p:nvPr>
            <p:ph type="title"/>
          </p:nvPr>
        </p:nvSpPr>
        <p:spPr>
          <a:xfrm>
            <a:off x="4346052" y="-279400"/>
            <a:ext cx="3044952" cy="1898904"/>
          </a:xfrm>
        </p:spPr>
        <p:txBody>
          <a:bodyPr vert="horz" lIns="274320" tIns="182880" rIns="274320" bIns="182880" rtlCol="0" anchor="ctr" anchorCtr="1">
            <a:normAutofit/>
          </a:bodyPr>
          <a:lstStyle/>
          <a:p>
            <a:r>
              <a:rPr lang="en-US" sz="3000" dirty="0"/>
              <a:t>Roles</a:t>
            </a:r>
          </a:p>
        </p:txBody>
      </p:sp>
      <p:pic>
        <p:nvPicPr>
          <p:cNvPr id="7" name="Imagen 6" descr="Diagrama, Diagrama de Venn&#10;&#10;Descripción generada automáticamente">
            <a:extLst>
              <a:ext uri="{FF2B5EF4-FFF2-40B4-BE49-F238E27FC236}">
                <a16:creationId xmlns:a16="http://schemas.microsoft.com/office/drawing/2014/main" id="{66232C1B-A7B0-4B2E-99D1-FF5F9FFB498C}"/>
              </a:ext>
            </a:extLst>
          </p:cNvPr>
          <p:cNvPicPr>
            <a:picLocks noChangeAspect="1"/>
          </p:cNvPicPr>
          <p:nvPr/>
        </p:nvPicPr>
        <p:blipFill>
          <a:blip r:embed="rId2"/>
          <a:stretch>
            <a:fillRect/>
          </a:stretch>
        </p:blipFill>
        <p:spPr>
          <a:xfrm>
            <a:off x="2984500" y="1050361"/>
            <a:ext cx="5768057" cy="5494076"/>
          </a:xfrm>
          <a:prstGeom prst="rect">
            <a:avLst/>
          </a:prstGeom>
        </p:spPr>
      </p:pic>
    </p:spTree>
    <p:extLst>
      <p:ext uri="{BB962C8B-B14F-4D97-AF65-F5344CB8AC3E}">
        <p14:creationId xmlns:p14="http://schemas.microsoft.com/office/powerpoint/2010/main" val="820809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8BE74FD-81DF-45CD-BF9E-B96B6863D1C3}"/>
              </a:ext>
            </a:extLst>
          </p:cNvPr>
          <p:cNvSpPr>
            <a:spLocks noGrp="1"/>
          </p:cNvSpPr>
          <p:nvPr>
            <p:ph idx="1"/>
          </p:nvPr>
        </p:nvSpPr>
        <p:spPr>
          <a:xfrm>
            <a:off x="802640" y="900844"/>
            <a:ext cx="11064069" cy="5957156"/>
          </a:xfrm>
        </p:spPr>
        <p:txBody>
          <a:bodyPr anchor="ctr">
            <a:normAutofit lnSpcReduction="10000"/>
          </a:bodyPr>
          <a:lstStyle/>
          <a:p>
            <a:pPr marL="285750" indent="-285750">
              <a:buFont typeface="Arial" panose="020B0604020202020204" pitchFamily="34" charset="0"/>
              <a:buChar char="•"/>
            </a:pPr>
            <a:r>
              <a:rPr lang="es-ES" sz="1800" b="1" dirty="0"/>
              <a:t>Data </a:t>
            </a:r>
            <a:r>
              <a:rPr lang="es-ES" sz="1800" b="1" dirty="0" err="1"/>
              <a:t>Analyst</a:t>
            </a:r>
            <a:r>
              <a:rPr lang="es-ES" sz="1800" dirty="0"/>
              <a:t>: Convierte </a:t>
            </a:r>
            <a:r>
              <a:rPr lang="es-ES" sz="1800" b="1" dirty="0"/>
              <a:t>datos sin procesar en</a:t>
            </a:r>
            <a:r>
              <a:rPr lang="es-ES" sz="1800" dirty="0"/>
              <a:t> </a:t>
            </a:r>
            <a:r>
              <a:rPr lang="es-ES" sz="1800" b="1" dirty="0"/>
              <a:t>informes</a:t>
            </a:r>
            <a:r>
              <a:rPr lang="es-ES" sz="1800" dirty="0"/>
              <a:t> que muestran conclusiones.</a:t>
            </a:r>
          </a:p>
          <a:p>
            <a:endParaRPr lang="es-ES" sz="1800" dirty="0"/>
          </a:p>
          <a:p>
            <a:pPr marL="285750" indent="-285750">
              <a:buFont typeface="Arial" panose="020B0604020202020204" pitchFamily="34" charset="0"/>
              <a:buChar char="•"/>
            </a:pPr>
            <a:r>
              <a:rPr lang="es-ES" sz="1800" b="1" dirty="0"/>
              <a:t>Data </a:t>
            </a:r>
            <a:r>
              <a:rPr lang="es-ES" sz="1800" b="1" dirty="0" err="1"/>
              <a:t>engineers</a:t>
            </a:r>
            <a:r>
              <a:rPr lang="es-ES" sz="1800" dirty="0"/>
              <a:t>: </a:t>
            </a:r>
            <a:r>
              <a:rPr lang="es-ES" sz="1800" b="1" dirty="0"/>
              <a:t>Conectan</a:t>
            </a:r>
            <a:r>
              <a:rPr lang="es-ES" sz="1800" dirty="0"/>
              <a:t> todas las partes del </a:t>
            </a:r>
            <a:r>
              <a:rPr lang="es-ES" sz="1800" b="1" dirty="0"/>
              <a:t>data </a:t>
            </a:r>
            <a:r>
              <a:rPr lang="es-ES" sz="1800" b="1" dirty="0" err="1"/>
              <a:t>ecosystem</a:t>
            </a:r>
            <a:r>
              <a:rPr lang="es-ES" sz="1800" b="1" dirty="0"/>
              <a:t> </a:t>
            </a:r>
            <a:r>
              <a:rPr lang="es-ES" sz="1800" dirty="0"/>
              <a:t>en una empresa y hacen que los </a:t>
            </a:r>
            <a:r>
              <a:rPr lang="es-ES" sz="1800" b="1" dirty="0"/>
              <a:t>datos</a:t>
            </a:r>
            <a:r>
              <a:rPr lang="es-ES" sz="1800" dirty="0"/>
              <a:t> sean </a:t>
            </a:r>
            <a:r>
              <a:rPr lang="es-ES" sz="1800" b="1" dirty="0"/>
              <a:t>accesibles</a:t>
            </a:r>
            <a:r>
              <a:rPr lang="es-ES" sz="1800" dirty="0"/>
              <a:t> a todos.</a:t>
            </a:r>
          </a:p>
          <a:p>
            <a:pPr marL="1365750" lvl="1" indent="-285750">
              <a:buFont typeface="Arial" panose="020B0604020202020204" pitchFamily="34" charset="0"/>
              <a:buChar char="•"/>
            </a:pPr>
            <a:r>
              <a:rPr lang="es-ES" sz="1800" b="1" dirty="0" err="1"/>
              <a:t>Architectura</a:t>
            </a:r>
            <a:r>
              <a:rPr lang="es-ES" sz="1800" dirty="0"/>
              <a:t> de </a:t>
            </a:r>
            <a:r>
              <a:rPr lang="es-ES" sz="1800" b="1" dirty="0" err="1"/>
              <a:t>BigData</a:t>
            </a:r>
            <a:r>
              <a:rPr lang="es-ES" sz="1800" dirty="0"/>
              <a:t> caería en este role.</a:t>
            </a:r>
          </a:p>
          <a:p>
            <a:pPr lvl="1"/>
            <a:endParaRPr lang="es-ES" sz="1800" dirty="0"/>
          </a:p>
          <a:p>
            <a:pPr marL="514350" lvl="1" indent="-285750">
              <a:buFont typeface="Arial" panose="020B0604020202020204" pitchFamily="34" charset="0"/>
              <a:buChar char="•"/>
            </a:pPr>
            <a:r>
              <a:rPr lang="es-ES" sz="1800" b="1" dirty="0"/>
              <a:t>Data </a:t>
            </a:r>
            <a:r>
              <a:rPr lang="es-ES" sz="1800" b="1" dirty="0" err="1"/>
              <a:t>scientist</a:t>
            </a:r>
            <a:r>
              <a:rPr lang="es-ES" sz="1800" dirty="0"/>
              <a:t>: </a:t>
            </a:r>
          </a:p>
          <a:p>
            <a:pPr marL="1365750" lvl="1" indent="-285750">
              <a:lnSpc>
                <a:spcPct val="90000"/>
              </a:lnSpc>
              <a:buFont typeface="Arial" panose="020B0604020202020204" pitchFamily="34" charset="0"/>
              <a:buChar char="•"/>
            </a:pPr>
            <a:r>
              <a:rPr lang="es-ES" sz="1800" b="1" dirty="0"/>
              <a:t>Análisis avanzado </a:t>
            </a:r>
            <a:r>
              <a:rPr lang="es-ES" sz="1800" dirty="0"/>
              <a:t>de los </a:t>
            </a:r>
            <a:r>
              <a:rPr lang="es-ES" sz="1800" b="1" dirty="0"/>
              <a:t>datos</a:t>
            </a:r>
            <a:r>
              <a:rPr lang="es-ES" sz="1800" dirty="0"/>
              <a:t>.</a:t>
            </a:r>
          </a:p>
          <a:p>
            <a:pPr marL="1365750" lvl="1" indent="-285750">
              <a:lnSpc>
                <a:spcPct val="90000"/>
              </a:lnSpc>
              <a:buFont typeface="Arial" panose="020B0604020202020204" pitchFamily="34" charset="0"/>
              <a:buChar char="•"/>
            </a:pPr>
            <a:r>
              <a:rPr lang="es-ES" sz="1800" dirty="0"/>
              <a:t>Desarrollo de </a:t>
            </a:r>
            <a:r>
              <a:rPr lang="es-ES" sz="1800" b="1" dirty="0"/>
              <a:t>modelos</a:t>
            </a:r>
            <a:r>
              <a:rPr lang="es-ES" sz="1800" dirty="0"/>
              <a:t>.</a:t>
            </a:r>
          </a:p>
          <a:p>
            <a:pPr marL="457200" lvl="2"/>
            <a:endParaRPr lang="es-ES" dirty="0">
              <a:solidFill>
                <a:schemeClr val="tx1"/>
              </a:solidFill>
            </a:endParaRPr>
          </a:p>
          <a:p>
            <a:pPr marL="285750" indent="-285750">
              <a:buFont typeface="Arial" panose="020B0604020202020204" pitchFamily="34" charset="0"/>
              <a:buChar char="•"/>
            </a:pPr>
            <a:r>
              <a:rPr lang="es-ES" sz="1800" b="1" dirty="0"/>
              <a:t>Cloud </a:t>
            </a:r>
            <a:r>
              <a:rPr lang="es-ES" sz="1800" b="1" dirty="0" err="1"/>
              <a:t>architects</a:t>
            </a:r>
            <a:r>
              <a:rPr lang="es-ES" sz="1800" dirty="0"/>
              <a:t>: Ponen en </a:t>
            </a:r>
            <a:r>
              <a:rPr lang="es-ES" sz="1800" b="1" dirty="0"/>
              <a:t>producción</a:t>
            </a:r>
            <a:r>
              <a:rPr lang="es-ES" sz="1800" dirty="0"/>
              <a:t> los </a:t>
            </a:r>
            <a:r>
              <a:rPr lang="es-ES" sz="1800" b="1" dirty="0"/>
              <a:t>modelos</a:t>
            </a:r>
            <a:r>
              <a:rPr lang="es-ES" sz="1800" dirty="0"/>
              <a:t> del data </a:t>
            </a:r>
            <a:r>
              <a:rPr lang="es-ES" sz="1800" dirty="0" err="1"/>
              <a:t>scientist</a:t>
            </a:r>
            <a:r>
              <a:rPr lang="es-ES" sz="1800" dirty="0"/>
              <a:t>.</a:t>
            </a:r>
          </a:p>
          <a:p>
            <a:pPr marL="1365750" lvl="1" indent="-285750">
              <a:buFont typeface="Arial" panose="020B0604020202020204" pitchFamily="34" charset="0"/>
              <a:buChar char="•"/>
            </a:pPr>
            <a:r>
              <a:rPr lang="es-ES" sz="1800" b="1" dirty="0"/>
              <a:t>Recolección de datos </a:t>
            </a:r>
            <a:r>
              <a:rPr lang="es-ES" sz="1800" dirty="0"/>
              <a:t>en producción, </a:t>
            </a:r>
            <a:r>
              <a:rPr lang="es-ES" sz="1800" b="1" dirty="0"/>
              <a:t>ejecución</a:t>
            </a:r>
            <a:r>
              <a:rPr lang="es-ES" sz="1800" dirty="0"/>
              <a:t> de los </a:t>
            </a:r>
            <a:r>
              <a:rPr lang="es-ES" sz="1800" b="1" dirty="0"/>
              <a:t>modelos</a:t>
            </a:r>
            <a:r>
              <a:rPr lang="es-ES" sz="1800" dirty="0"/>
              <a:t>, </a:t>
            </a:r>
            <a:r>
              <a:rPr lang="es-ES" sz="1800" b="1" dirty="0"/>
              <a:t>producción de outputs </a:t>
            </a:r>
            <a:r>
              <a:rPr lang="es-ES" sz="1800" dirty="0"/>
              <a:t>para el cliente final, etc. </a:t>
            </a:r>
          </a:p>
          <a:p>
            <a:pPr marL="1365750" lvl="1" indent="-285750">
              <a:buFont typeface="Arial" panose="020B0604020202020204" pitchFamily="34" charset="0"/>
              <a:buChar char="•"/>
            </a:pPr>
            <a:r>
              <a:rPr lang="es-ES" sz="1800" b="1" dirty="0"/>
              <a:t>A menudo </a:t>
            </a:r>
            <a:r>
              <a:rPr lang="es-ES" sz="1800" dirty="0"/>
              <a:t>(aunque no siempre) la puesta en producción se realiza </a:t>
            </a:r>
            <a:r>
              <a:rPr lang="es-ES" sz="1800" b="1" dirty="0"/>
              <a:t>en la nube</a:t>
            </a:r>
            <a:r>
              <a:rPr lang="es-ES" sz="1800" dirty="0"/>
              <a:t>.</a:t>
            </a:r>
          </a:p>
          <a:p>
            <a:pPr lvl="1"/>
            <a:endParaRPr lang="es-ES" sz="1800" dirty="0"/>
          </a:p>
          <a:p>
            <a:pPr marL="285750" indent="-285750">
              <a:buFont typeface="Arial" panose="020B0604020202020204" pitchFamily="34" charset="0"/>
              <a:buChar char="•"/>
            </a:pPr>
            <a:r>
              <a:rPr lang="es-ES" sz="1800" b="1" dirty="0"/>
              <a:t>Desarrolladores</a:t>
            </a:r>
            <a:r>
              <a:rPr lang="es-ES" sz="1800" dirty="0"/>
              <a:t>:</a:t>
            </a:r>
          </a:p>
          <a:p>
            <a:pPr marL="1365750" lvl="1" indent="-285750">
              <a:buFont typeface="Arial" panose="020B0604020202020204" pitchFamily="34" charset="0"/>
              <a:buChar char="•"/>
            </a:pPr>
            <a:r>
              <a:rPr lang="es-ES" sz="1800" dirty="0"/>
              <a:t>Desarrollo de </a:t>
            </a:r>
            <a:r>
              <a:rPr lang="es-ES" sz="1800" b="1" dirty="0" err="1"/>
              <a:t>front-end</a:t>
            </a:r>
            <a:endParaRPr lang="es-ES" sz="1800" b="1" dirty="0"/>
          </a:p>
          <a:p>
            <a:pPr marL="1365750" lvl="1" indent="-285750">
              <a:buFont typeface="Arial" panose="020B0604020202020204" pitchFamily="34" charset="0"/>
              <a:buChar char="•"/>
            </a:pPr>
            <a:r>
              <a:rPr lang="es-ES" sz="1800" dirty="0"/>
              <a:t>Desarrollo de </a:t>
            </a:r>
            <a:r>
              <a:rPr lang="es-ES" sz="1800" b="1" dirty="0"/>
              <a:t>back-</a:t>
            </a:r>
            <a:r>
              <a:rPr lang="es-ES" sz="1800" b="1" dirty="0" err="1"/>
              <a:t>end</a:t>
            </a:r>
            <a:r>
              <a:rPr lang="es-ES" sz="1800" dirty="0"/>
              <a:t>.</a:t>
            </a:r>
          </a:p>
          <a:p>
            <a:pPr lvl="1"/>
            <a:endParaRPr lang="es-ES" sz="1800" dirty="0"/>
          </a:p>
          <a:p>
            <a:pPr marL="514350" lvl="1" indent="-285750">
              <a:buFont typeface="Arial" panose="020B0604020202020204" pitchFamily="34" charset="0"/>
              <a:buChar char="•"/>
            </a:pPr>
            <a:r>
              <a:rPr lang="es-ES" sz="1800" b="1" dirty="0"/>
              <a:t>Business </a:t>
            </a:r>
            <a:r>
              <a:rPr lang="es-ES" sz="1800" b="1" dirty="0" err="1"/>
              <a:t>assesors</a:t>
            </a:r>
            <a:r>
              <a:rPr lang="es-ES" sz="1800" b="1" dirty="0"/>
              <a:t>: </a:t>
            </a:r>
            <a:r>
              <a:rPr lang="es-ES" sz="1800" dirty="0"/>
              <a:t>Aportan el conocimiento del área en concreto sobre el que se va a desarrollar un estudio/modelo.</a:t>
            </a:r>
            <a:endParaRPr lang="es-ES" sz="1800" b="1" dirty="0"/>
          </a:p>
          <a:p>
            <a:pPr lvl="1"/>
            <a:endParaRPr lang="es-ES" dirty="0"/>
          </a:p>
        </p:txBody>
      </p:sp>
      <p:sp>
        <p:nvSpPr>
          <p:cNvPr id="5" name="Título 4">
            <a:extLst>
              <a:ext uri="{FF2B5EF4-FFF2-40B4-BE49-F238E27FC236}">
                <a16:creationId xmlns:a16="http://schemas.microsoft.com/office/drawing/2014/main" id="{6C795DAE-3999-4A00-BE59-13074140631E}"/>
              </a:ext>
            </a:extLst>
          </p:cNvPr>
          <p:cNvSpPr>
            <a:spLocks noGrp="1"/>
          </p:cNvSpPr>
          <p:nvPr>
            <p:ph type="title"/>
          </p:nvPr>
        </p:nvSpPr>
        <p:spPr>
          <a:xfrm>
            <a:off x="759662" y="248063"/>
            <a:ext cx="11432338" cy="451851"/>
          </a:xfrm>
        </p:spPr>
        <p:txBody>
          <a:bodyPr>
            <a:noAutofit/>
          </a:bodyPr>
          <a:lstStyle/>
          <a:p>
            <a:pPr algn="ctr"/>
            <a:r>
              <a:rPr lang="es-ES" sz="3000" dirty="0"/>
              <a:t>Roles</a:t>
            </a:r>
          </a:p>
        </p:txBody>
      </p:sp>
    </p:spTree>
    <p:extLst>
      <p:ext uri="{BB962C8B-B14F-4D97-AF65-F5344CB8AC3E}">
        <p14:creationId xmlns:p14="http://schemas.microsoft.com/office/powerpoint/2010/main" val="2948565005"/>
      </p:ext>
    </p:extLst>
  </p:cSld>
  <p:clrMapOvr>
    <a:masterClrMapping/>
  </p:clrMapOvr>
</p:sld>
</file>

<file path=ppt/theme/theme1.xml><?xml version="1.0" encoding="utf-8"?>
<a:theme xmlns:a="http://schemas.openxmlformats.org/drawingml/2006/main" name="Tema de Office">
  <a:themeElements>
    <a:clrScheme name="EAE">
      <a:dk1>
        <a:sysClr val="windowText" lastClr="000000"/>
      </a:dk1>
      <a:lt1>
        <a:sysClr val="window" lastClr="FFFFFF"/>
      </a:lt1>
      <a:dk2>
        <a:srgbClr val="44546A"/>
      </a:dk2>
      <a:lt2>
        <a:srgbClr val="E7E6E6"/>
      </a:lt2>
      <a:accent1>
        <a:srgbClr val="EE2737"/>
      </a:accent1>
      <a:accent2>
        <a:srgbClr val="25282A"/>
      </a:accent2>
      <a:accent3>
        <a:srgbClr val="97999B"/>
      </a:accent3>
      <a:accent4>
        <a:srgbClr val="BBBCBC"/>
      </a:accent4>
      <a:accent5>
        <a:srgbClr val="D9D9D6"/>
      </a:accent5>
      <a:accent6>
        <a:srgbClr val="70AD47"/>
      </a:accent6>
      <a:hlink>
        <a:srgbClr val="0563C1"/>
      </a:hlink>
      <a:folHlink>
        <a:srgbClr val="954F72"/>
      </a:folHlink>
    </a:clrScheme>
    <a:fontScheme name="EAE">
      <a:majorFont>
        <a:latin typeface="Georgi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597</Words>
  <Application>Microsoft Office PowerPoint</Application>
  <PresentationFormat>Panorámica</PresentationFormat>
  <Paragraphs>93</Paragraphs>
  <Slides>11</Slides>
  <Notes>1</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Arial</vt:lpstr>
      <vt:lpstr>Calibri</vt:lpstr>
      <vt:lpstr>Georgia</vt:lpstr>
      <vt:lpstr>Tahoma</vt:lpstr>
      <vt:lpstr>Tema de Office</vt:lpstr>
      <vt:lpstr>Programación para científicos de datos (Introducción)</vt:lpstr>
      <vt:lpstr>Presentaciones</vt:lpstr>
      <vt:lpstr>Nuestros objetivos</vt:lpstr>
      <vt:lpstr>Retos de la asignatura</vt:lpstr>
      <vt:lpstr>Lo que se necesita saber para empezar</vt:lpstr>
      <vt:lpstr>Presentación de PowerPoint</vt:lpstr>
      <vt:lpstr>Aterrizando en los conceptos II</vt:lpstr>
      <vt:lpstr>Roles</vt:lpstr>
      <vt:lpstr>Roles</vt:lpstr>
      <vt:lpstr>Presentación de PowerPoint</vt:lpstr>
      <vt:lpstr>Presentación de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nacho</dc:creator>
  <cp:keywords/>
  <dc:description/>
  <cp:lastModifiedBy>HERNANDEZ, JUAN, Vodafone Spain</cp:lastModifiedBy>
  <cp:revision>34</cp:revision>
  <dcterms:created xsi:type="dcterms:W3CDTF">2018-02-06T08:53:35Z</dcterms:created>
  <dcterms:modified xsi:type="dcterms:W3CDTF">2021-05-16T18:39:33Z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10dda9e-e2e2-4af8-b1b5-a3b06c6d8782_Enabled">
    <vt:lpwstr>true</vt:lpwstr>
  </property>
  <property fmtid="{D5CDD505-2E9C-101B-9397-08002B2CF9AE}" pid="3" name="MSIP_Label_910dda9e-e2e2-4af8-b1b5-a3b06c6d8782_SetDate">
    <vt:lpwstr>2021-05-05T14:27:23Z</vt:lpwstr>
  </property>
  <property fmtid="{D5CDD505-2E9C-101B-9397-08002B2CF9AE}" pid="4" name="MSIP_Label_910dda9e-e2e2-4af8-b1b5-a3b06c6d8782_Method">
    <vt:lpwstr>Privileged</vt:lpwstr>
  </property>
  <property fmtid="{D5CDD505-2E9C-101B-9397-08002B2CF9AE}" pid="5" name="MSIP_Label_910dda9e-e2e2-4af8-b1b5-a3b06c6d8782_Name">
    <vt:lpwstr>910dda9e-e2e2-4af8-b1b5-a3b06c6d8782</vt:lpwstr>
  </property>
  <property fmtid="{D5CDD505-2E9C-101B-9397-08002B2CF9AE}" pid="6" name="MSIP_Label_910dda9e-e2e2-4af8-b1b5-a3b06c6d8782_SiteId">
    <vt:lpwstr>68283f3b-8487-4c86-adb3-a5228f18b893</vt:lpwstr>
  </property>
  <property fmtid="{D5CDD505-2E9C-101B-9397-08002B2CF9AE}" pid="7" name="MSIP_Label_910dda9e-e2e2-4af8-b1b5-a3b06c6d8782_ActionId">
    <vt:lpwstr>6eaf8623-dbca-4f73-9d30-e345ea953cbb</vt:lpwstr>
  </property>
  <property fmtid="{D5CDD505-2E9C-101B-9397-08002B2CF9AE}" pid="8" name="MSIP_Label_910dda9e-e2e2-4af8-b1b5-a3b06c6d8782_ContentBits">
    <vt:lpwstr>2</vt:lpwstr>
  </property>
  <property fmtid="{D5CDD505-2E9C-101B-9397-08002B2CF9AE}" pid="9" name="ClassificationContentMarkingFooterLocations">
    <vt:lpwstr>Tema de Office:5</vt:lpwstr>
  </property>
  <property fmtid="{D5CDD505-2E9C-101B-9397-08002B2CF9AE}" pid="10" name="ClassificationContentMarkingFooterText">
    <vt:lpwstr>C1 Public</vt:lpwstr>
  </property>
</Properties>
</file>